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8" r:id="rId2"/>
  </p:sldMasterIdLst>
  <p:notesMasterIdLst>
    <p:notesMasterId r:id="rId42"/>
  </p:notesMasterIdLst>
  <p:sldIdLst>
    <p:sldId id="257" r:id="rId3"/>
    <p:sldId id="330" r:id="rId4"/>
    <p:sldId id="331" r:id="rId5"/>
    <p:sldId id="334" r:id="rId6"/>
    <p:sldId id="332" r:id="rId7"/>
    <p:sldId id="336" r:id="rId8"/>
    <p:sldId id="337" r:id="rId9"/>
    <p:sldId id="338" r:id="rId10"/>
    <p:sldId id="339" r:id="rId11"/>
    <p:sldId id="340" r:id="rId12"/>
    <p:sldId id="341" r:id="rId13"/>
    <p:sldId id="342" r:id="rId14"/>
    <p:sldId id="343" r:id="rId15"/>
    <p:sldId id="302" r:id="rId16"/>
    <p:sldId id="303" r:id="rId17"/>
    <p:sldId id="304" r:id="rId18"/>
    <p:sldId id="305" r:id="rId19"/>
    <p:sldId id="291" r:id="rId20"/>
    <p:sldId id="292" r:id="rId21"/>
    <p:sldId id="293" r:id="rId22"/>
    <p:sldId id="294" r:id="rId23"/>
    <p:sldId id="272" r:id="rId24"/>
    <p:sldId id="300" r:id="rId25"/>
    <p:sldId id="295" r:id="rId26"/>
    <p:sldId id="296" r:id="rId27"/>
    <p:sldId id="297" r:id="rId28"/>
    <p:sldId id="298" r:id="rId29"/>
    <p:sldId id="301" r:id="rId30"/>
    <p:sldId id="306" r:id="rId31"/>
    <p:sldId id="307" r:id="rId32"/>
    <p:sldId id="266" r:id="rId33"/>
    <p:sldId id="290" r:id="rId34"/>
    <p:sldId id="323" r:id="rId35"/>
    <p:sldId id="324" r:id="rId36"/>
    <p:sldId id="325" r:id="rId37"/>
    <p:sldId id="326" r:id="rId38"/>
    <p:sldId id="327" r:id="rId39"/>
    <p:sldId id="328" r:id="rId40"/>
    <p:sldId id="329" r:id="rId4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010" autoAdjust="0"/>
  </p:normalViewPr>
  <p:slideViewPr>
    <p:cSldViewPr>
      <p:cViewPr>
        <p:scale>
          <a:sx n="100" d="100"/>
          <a:sy n="100" d="100"/>
        </p:scale>
        <p:origin x="-946" y="42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3CCAAF-5916-46B9-941C-2272909C7B96}" type="doc">
      <dgm:prSet loTypeId="urn:microsoft.com/office/officeart/2005/8/layout/target1" loCatId="relationship" qsTypeId="urn:microsoft.com/office/officeart/2005/8/quickstyle/3d5" qsCatId="3D" csTypeId="urn:microsoft.com/office/officeart/2005/8/colors/accent1_2" csCatId="accent1"/>
      <dgm:spPr/>
      <dgm:t>
        <a:bodyPr/>
        <a:lstStyle/>
        <a:p>
          <a:endParaRPr lang="en-IN"/>
        </a:p>
      </dgm:t>
    </dgm:pt>
    <dgm:pt modelId="{2C1C6E1D-C393-4D97-A440-61AEBFB5D1D7}">
      <dgm:prSet/>
      <dgm:spPr/>
      <dgm:t>
        <a:bodyPr/>
        <a:lstStyle/>
        <a:p>
          <a:pPr rtl="0"/>
          <a:r>
            <a:rPr lang="en-US" b="1" smtClean="0"/>
            <a:t>Database: TUPAC16</a:t>
          </a:r>
          <a:endParaRPr lang="en-IN"/>
        </a:p>
      </dgm:t>
    </dgm:pt>
    <dgm:pt modelId="{80C2110F-3E37-48FB-912F-781AA6239B22}" type="parTrans" cxnId="{5DA57391-A10F-41F7-A675-70F9FF00E085}">
      <dgm:prSet/>
      <dgm:spPr/>
      <dgm:t>
        <a:bodyPr/>
        <a:lstStyle/>
        <a:p>
          <a:endParaRPr lang="en-IN"/>
        </a:p>
      </dgm:t>
    </dgm:pt>
    <dgm:pt modelId="{D2467B2D-F0E8-409C-89F8-55CDBD397AD0}" type="sibTrans" cxnId="{5DA57391-A10F-41F7-A675-70F9FF00E085}">
      <dgm:prSet/>
      <dgm:spPr/>
      <dgm:t>
        <a:bodyPr/>
        <a:lstStyle/>
        <a:p>
          <a:endParaRPr lang="en-IN"/>
        </a:p>
      </dgm:t>
    </dgm:pt>
    <dgm:pt modelId="{78358871-4D02-46AE-BB0A-F35AD845BA30}">
      <dgm:prSet/>
      <dgm:spPr/>
      <dgm:t>
        <a:bodyPr/>
        <a:lstStyle/>
        <a:p>
          <a:pPr rtl="0"/>
          <a:r>
            <a:rPr lang="de-DE" b="1" smtClean="0"/>
            <a:t>Image Size:256x256</a:t>
          </a:r>
          <a:endParaRPr lang="en-IN"/>
        </a:p>
      </dgm:t>
    </dgm:pt>
    <dgm:pt modelId="{2BB1FAB9-A732-4B03-9BFD-6C8EC112BA68}" type="parTrans" cxnId="{FF6743CE-48A1-4BD4-9B6D-39A904292D27}">
      <dgm:prSet/>
      <dgm:spPr/>
      <dgm:t>
        <a:bodyPr/>
        <a:lstStyle/>
        <a:p>
          <a:endParaRPr lang="en-IN"/>
        </a:p>
      </dgm:t>
    </dgm:pt>
    <dgm:pt modelId="{BA4E2B3E-81AF-4B3B-B149-87A1EA8A874A}" type="sibTrans" cxnId="{FF6743CE-48A1-4BD4-9B6D-39A904292D27}">
      <dgm:prSet/>
      <dgm:spPr/>
      <dgm:t>
        <a:bodyPr/>
        <a:lstStyle/>
        <a:p>
          <a:endParaRPr lang="en-IN"/>
        </a:p>
      </dgm:t>
    </dgm:pt>
    <dgm:pt modelId="{FC4493AA-E2C0-4C0E-87D9-B3D555D945E6}">
      <dgm:prSet/>
      <dgm:spPr/>
      <dgm:t>
        <a:bodyPr/>
        <a:lstStyle/>
        <a:p>
          <a:pPr rtl="0"/>
          <a:r>
            <a:rPr lang="de-DE" b="1" smtClean="0"/>
            <a:t>Batch:1</a:t>
          </a:r>
          <a:endParaRPr lang="en-IN"/>
        </a:p>
      </dgm:t>
    </dgm:pt>
    <dgm:pt modelId="{A74D64A4-7F1E-485E-90B9-65A42495DAFC}" type="parTrans" cxnId="{4C20C071-BE7B-4AC8-BC7C-B1169EE8E703}">
      <dgm:prSet/>
      <dgm:spPr/>
      <dgm:t>
        <a:bodyPr/>
        <a:lstStyle/>
        <a:p>
          <a:endParaRPr lang="en-IN"/>
        </a:p>
      </dgm:t>
    </dgm:pt>
    <dgm:pt modelId="{0048104D-C30E-4171-87E3-45EEB40AF766}" type="sibTrans" cxnId="{4C20C071-BE7B-4AC8-BC7C-B1169EE8E703}">
      <dgm:prSet/>
      <dgm:spPr/>
      <dgm:t>
        <a:bodyPr/>
        <a:lstStyle/>
        <a:p>
          <a:endParaRPr lang="en-IN"/>
        </a:p>
      </dgm:t>
    </dgm:pt>
    <dgm:pt modelId="{EE7F7030-8261-4F84-9CDB-9E2AA28614C7}">
      <dgm:prSet/>
      <dgm:spPr/>
      <dgm:t>
        <a:bodyPr/>
        <a:lstStyle/>
        <a:p>
          <a:pPr rtl="0"/>
          <a:r>
            <a:rPr lang="de-DE" b="1" smtClean="0"/>
            <a:t>Channels:3</a:t>
          </a:r>
          <a:endParaRPr lang="en-IN"/>
        </a:p>
      </dgm:t>
    </dgm:pt>
    <dgm:pt modelId="{C01B0B82-78EE-48C5-BD0C-E0F08B66FE5C}" type="parTrans" cxnId="{E526A985-2900-4C13-8A6A-6221BC19F458}">
      <dgm:prSet/>
      <dgm:spPr/>
      <dgm:t>
        <a:bodyPr/>
        <a:lstStyle/>
        <a:p>
          <a:endParaRPr lang="en-IN"/>
        </a:p>
      </dgm:t>
    </dgm:pt>
    <dgm:pt modelId="{A2C01C41-FC47-4B27-BE29-60972BE6597C}" type="sibTrans" cxnId="{E526A985-2900-4C13-8A6A-6221BC19F458}">
      <dgm:prSet/>
      <dgm:spPr/>
      <dgm:t>
        <a:bodyPr/>
        <a:lstStyle/>
        <a:p>
          <a:endParaRPr lang="en-IN"/>
        </a:p>
      </dgm:t>
    </dgm:pt>
    <dgm:pt modelId="{83D89A21-34A0-4209-811A-14FB0F164CD3}" type="pres">
      <dgm:prSet presAssocID="{FE3CCAAF-5916-46B9-941C-2272909C7B96}" presName="composite" presStyleCnt="0">
        <dgm:presLayoutVars>
          <dgm:chMax val="5"/>
          <dgm:dir/>
          <dgm:resizeHandles val="exact"/>
        </dgm:presLayoutVars>
      </dgm:prSet>
      <dgm:spPr/>
      <dgm:t>
        <a:bodyPr/>
        <a:lstStyle/>
        <a:p>
          <a:endParaRPr lang="en-IN"/>
        </a:p>
      </dgm:t>
    </dgm:pt>
    <dgm:pt modelId="{4FAF3F8D-52E1-48DA-A4AE-CC37BE61CC25}" type="pres">
      <dgm:prSet presAssocID="{2C1C6E1D-C393-4D97-A440-61AEBFB5D1D7}" presName="circle1" presStyleLbl="lnNode1" presStyleIdx="0" presStyleCnt="4"/>
      <dgm:spPr/>
    </dgm:pt>
    <dgm:pt modelId="{021ABF9C-AF49-4499-A6BB-90F68A7F30FD}" type="pres">
      <dgm:prSet presAssocID="{2C1C6E1D-C393-4D97-A440-61AEBFB5D1D7}" presName="text1" presStyleLbl="revTx" presStyleIdx="0" presStyleCnt="4">
        <dgm:presLayoutVars>
          <dgm:bulletEnabled val="1"/>
        </dgm:presLayoutVars>
      </dgm:prSet>
      <dgm:spPr/>
      <dgm:t>
        <a:bodyPr/>
        <a:lstStyle/>
        <a:p>
          <a:endParaRPr lang="en-IN"/>
        </a:p>
      </dgm:t>
    </dgm:pt>
    <dgm:pt modelId="{BD29F487-0836-4D6C-9954-8FCBDD86B5BA}" type="pres">
      <dgm:prSet presAssocID="{2C1C6E1D-C393-4D97-A440-61AEBFB5D1D7}" presName="line1" presStyleLbl="callout" presStyleIdx="0" presStyleCnt="8"/>
      <dgm:spPr/>
    </dgm:pt>
    <dgm:pt modelId="{35BF5780-4199-4896-BA5D-18C5BBC692EB}" type="pres">
      <dgm:prSet presAssocID="{2C1C6E1D-C393-4D97-A440-61AEBFB5D1D7}" presName="d1" presStyleLbl="callout" presStyleIdx="1" presStyleCnt="8"/>
      <dgm:spPr/>
    </dgm:pt>
    <dgm:pt modelId="{F98FB3E5-9641-469B-A381-E4DDCEB37451}" type="pres">
      <dgm:prSet presAssocID="{78358871-4D02-46AE-BB0A-F35AD845BA30}" presName="circle2" presStyleLbl="lnNode1" presStyleIdx="1" presStyleCnt="4"/>
      <dgm:spPr/>
    </dgm:pt>
    <dgm:pt modelId="{CB105915-049B-49C3-A686-B7FA488563DA}" type="pres">
      <dgm:prSet presAssocID="{78358871-4D02-46AE-BB0A-F35AD845BA30}" presName="text2" presStyleLbl="revTx" presStyleIdx="1" presStyleCnt="4">
        <dgm:presLayoutVars>
          <dgm:bulletEnabled val="1"/>
        </dgm:presLayoutVars>
      </dgm:prSet>
      <dgm:spPr/>
      <dgm:t>
        <a:bodyPr/>
        <a:lstStyle/>
        <a:p>
          <a:endParaRPr lang="en-IN"/>
        </a:p>
      </dgm:t>
    </dgm:pt>
    <dgm:pt modelId="{1043D8D1-49B7-4B16-920E-45D1ADE61D7B}" type="pres">
      <dgm:prSet presAssocID="{78358871-4D02-46AE-BB0A-F35AD845BA30}" presName="line2" presStyleLbl="callout" presStyleIdx="2" presStyleCnt="8"/>
      <dgm:spPr/>
    </dgm:pt>
    <dgm:pt modelId="{3987AAF1-D246-4519-A1E8-24372A204477}" type="pres">
      <dgm:prSet presAssocID="{78358871-4D02-46AE-BB0A-F35AD845BA30}" presName="d2" presStyleLbl="callout" presStyleIdx="3" presStyleCnt="8"/>
      <dgm:spPr/>
    </dgm:pt>
    <dgm:pt modelId="{D652829F-B019-4760-84FB-728C67F2E0C6}" type="pres">
      <dgm:prSet presAssocID="{FC4493AA-E2C0-4C0E-87D9-B3D555D945E6}" presName="circle3" presStyleLbl="lnNode1" presStyleIdx="2" presStyleCnt="4"/>
      <dgm:spPr/>
    </dgm:pt>
    <dgm:pt modelId="{FF3FD512-92E1-4215-AE0B-4124CE3441D6}" type="pres">
      <dgm:prSet presAssocID="{FC4493AA-E2C0-4C0E-87D9-B3D555D945E6}" presName="text3" presStyleLbl="revTx" presStyleIdx="2" presStyleCnt="4">
        <dgm:presLayoutVars>
          <dgm:bulletEnabled val="1"/>
        </dgm:presLayoutVars>
      </dgm:prSet>
      <dgm:spPr/>
      <dgm:t>
        <a:bodyPr/>
        <a:lstStyle/>
        <a:p>
          <a:endParaRPr lang="en-IN"/>
        </a:p>
      </dgm:t>
    </dgm:pt>
    <dgm:pt modelId="{52AE4D88-993D-44D3-8146-388632673762}" type="pres">
      <dgm:prSet presAssocID="{FC4493AA-E2C0-4C0E-87D9-B3D555D945E6}" presName="line3" presStyleLbl="callout" presStyleIdx="4" presStyleCnt="8"/>
      <dgm:spPr/>
    </dgm:pt>
    <dgm:pt modelId="{F9983638-65AD-42BA-9867-E11478494745}" type="pres">
      <dgm:prSet presAssocID="{FC4493AA-E2C0-4C0E-87D9-B3D555D945E6}" presName="d3" presStyleLbl="callout" presStyleIdx="5" presStyleCnt="8"/>
      <dgm:spPr/>
    </dgm:pt>
    <dgm:pt modelId="{F575F05E-857E-4565-8E2F-99293739DD14}" type="pres">
      <dgm:prSet presAssocID="{EE7F7030-8261-4F84-9CDB-9E2AA28614C7}" presName="circle4" presStyleLbl="lnNode1" presStyleIdx="3" presStyleCnt="4"/>
      <dgm:spPr/>
    </dgm:pt>
    <dgm:pt modelId="{9D2E99B6-74D5-4ABF-93DD-EAE276073164}" type="pres">
      <dgm:prSet presAssocID="{EE7F7030-8261-4F84-9CDB-9E2AA28614C7}" presName="text4" presStyleLbl="revTx" presStyleIdx="3" presStyleCnt="4">
        <dgm:presLayoutVars>
          <dgm:bulletEnabled val="1"/>
        </dgm:presLayoutVars>
      </dgm:prSet>
      <dgm:spPr/>
      <dgm:t>
        <a:bodyPr/>
        <a:lstStyle/>
        <a:p>
          <a:endParaRPr lang="en-IN"/>
        </a:p>
      </dgm:t>
    </dgm:pt>
    <dgm:pt modelId="{A5613CB8-E057-4E72-BD25-191E01441D57}" type="pres">
      <dgm:prSet presAssocID="{EE7F7030-8261-4F84-9CDB-9E2AA28614C7}" presName="line4" presStyleLbl="callout" presStyleIdx="6" presStyleCnt="8"/>
      <dgm:spPr/>
    </dgm:pt>
    <dgm:pt modelId="{19259A96-8A8C-4B38-B3D2-DBAB5D27116C}" type="pres">
      <dgm:prSet presAssocID="{EE7F7030-8261-4F84-9CDB-9E2AA28614C7}" presName="d4" presStyleLbl="callout" presStyleIdx="7" presStyleCnt="8"/>
      <dgm:spPr/>
    </dgm:pt>
  </dgm:ptLst>
  <dgm:cxnLst>
    <dgm:cxn modelId="{348D1ACE-AECB-4BFC-81F4-A73D84D4B160}" type="presOf" srcId="{78358871-4D02-46AE-BB0A-F35AD845BA30}" destId="{CB105915-049B-49C3-A686-B7FA488563DA}" srcOrd="0" destOrd="0" presId="urn:microsoft.com/office/officeart/2005/8/layout/target1"/>
    <dgm:cxn modelId="{5DA57391-A10F-41F7-A675-70F9FF00E085}" srcId="{FE3CCAAF-5916-46B9-941C-2272909C7B96}" destId="{2C1C6E1D-C393-4D97-A440-61AEBFB5D1D7}" srcOrd="0" destOrd="0" parTransId="{80C2110F-3E37-48FB-912F-781AA6239B22}" sibTransId="{D2467B2D-F0E8-409C-89F8-55CDBD397AD0}"/>
    <dgm:cxn modelId="{C44176AC-C1FD-4221-9D45-327F2464845B}" type="presOf" srcId="{2C1C6E1D-C393-4D97-A440-61AEBFB5D1D7}" destId="{021ABF9C-AF49-4499-A6BB-90F68A7F30FD}" srcOrd="0" destOrd="0" presId="urn:microsoft.com/office/officeart/2005/8/layout/target1"/>
    <dgm:cxn modelId="{E526A985-2900-4C13-8A6A-6221BC19F458}" srcId="{FE3CCAAF-5916-46B9-941C-2272909C7B96}" destId="{EE7F7030-8261-4F84-9CDB-9E2AA28614C7}" srcOrd="3" destOrd="0" parTransId="{C01B0B82-78EE-48C5-BD0C-E0F08B66FE5C}" sibTransId="{A2C01C41-FC47-4B27-BE29-60972BE6597C}"/>
    <dgm:cxn modelId="{F4071B8A-92E3-4E95-A741-17B1544ACD40}" type="presOf" srcId="{FC4493AA-E2C0-4C0E-87D9-B3D555D945E6}" destId="{FF3FD512-92E1-4215-AE0B-4124CE3441D6}" srcOrd="0" destOrd="0" presId="urn:microsoft.com/office/officeart/2005/8/layout/target1"/>
    <dgm:cxn modelId="{233DF33E-AFE4-4664-BC38-1C1F30283B4B}" type="presOf" srcId="{FE3CCAAF-5916-46B9-941C-2272909C7B96}" destId="{83D89A21-34A0-4209-811A-14FB0F164CD3}" srcOrd="0" destOrd="0" presId="urn:microsoft.com/office/officeart/2005/8/layout/target1"/>
    <dgm:cxn modelId="{4C20C071-BE7B-4AC8-BC7C-B1169EE8E703}" srcId="{FE3CCAAF-5916-46B9-941C-2272909C7B96}" destId="{FC4493AA-E2C0-4C0E-87D9-B3D555D945E6}" srcOrd="2" destOrd="0" parTransId="{A74D64A4-7F1E-485E-90B9-65A42495DAFC}" sibTransId="{0048104D-C30E-4171-87E3-45EEB40AF766}"/>
    <dgm:cxn modelId="{FF6743CE-48A1-4BD4-9B6D-39A904292D27}" srcId="{FE3CCAAF-5916-46B9-941C-2272909C7B96}" destId="{78358871-4D02-46AE-BB0A-F35AD845BA30}" srcOrd="1" destOrd="0" parTransId="{2BB1FAB9-A732-4B03-9BFD-6C8EC112BA68}" sibTransId="{BA4E2B3E-81AF-4B3B-B149-87A1EA8A874A}"/>
    <dgm:cxn modelId="{07C81292-808E-4D6B-88AD-1F0B18ADF159}" type="presOf" srcId="{EE7F7030-8261-4F84-9CDB-9E2AA28614C7}" destId="{9D2E99B6-74D5-4ABF-93DD-EAE276073164}" srcOrd="0" destOrd="0" presId="urn:microsoft.com/office/officeart/2005/8/layout/target1"/>
    <dgm:cxn modelId="{32F25F38-70BB-41B4-9BBE-AA393249B9D0}" type="presParOf" srcId="{83D89A21-34A0-4209-811A-14FB0F164CD3}" destId="{4FAF3F8D-52E1-48DA-A4AE-CC37BE61CC25}" srcOrd="0" destOrd="0" presId="urn:microsoft.com/office/officeart/2005/8/layout/target1"/>
    <dgm:cxn modelId="{D9DFCF2C-9849-4076-9AA8-9FE4AAEB58F7}" type="presParOf" srcId="{83D89A21-34A0-4209-811A-14FB0F164CD3}" destId="{021ABF9C-AF49-4499-A6BB-90F68A7F30FD}" srcOrd="1" destOrd="0" presId="urn:microsoft.com/office/officeart/2005/8/layout/target1"/>
    <dgm:cxn modelId="{4570D50E-56FF-4B50-90CA-8F3BBD218C55}" type="presParOf" srcId="{83D89A21-34A0-4209-811A-14FB0F164CD3}" destId="{BD29F487-0836-4D6C-9954-8FCBDD86B5BA}" srcOrd="2" destOrd="0" presId="urn:microsoft.com/office/officeart/2005/8/layout/target1"/>
    <dgm:cxn modelId="{50603306-B157-40B3-BFEC-86C8EB0FF643}" type="presParOf" srcId="{83D89A21-34A0-4209-811A-14FB0F164CD3}" destId="{35BF5780-4199-4896-BA5D-18C5BBC692EB}" srcOrd="3" destOrd="0" presId="urn:microsoft.com/office/officeart/2005/8/layout/target1"/>
    <dgm:cxn modelId="{492B7F6A-7D29-4D73-8296-C8D8CD77ED33}" type="presParOf" srcId="{83D89A21-34A0-4209-811A-14FB0F164CD3}" destId="{F98FB3E5-9641-469B-A381-E4DDCEB37451}" srcOrd="4" destOrd="0" presId="urn:microsoft.com/office/officeart/2005/8/layout/target1"/>
    <dgm:cxn modelId="{C9856F6E-412C-4E98-8097-099B57F3F2DA}" type="presParOf" srcId="{83D89A21-34A0-4209-811A-14FB0F164CD3}" destId="{CB105915-049B-49C3-A686-B7FA488563DA}" srcOrd="5" destOrd="0" presId="urn:microsoft.com/office/officeart/2005/8/layout/target1"/>
    <dgm:cxn modelId="{5EE3DF76-35C4-490C-8C88-CDCA2C26D155}" type="presParOf" srcId="{83D89A21-34A0-4209-811A-14FB0F164CD3}" destId="{1043D8D1-49B7-4B16-920E-45D1ADE61D7B}" srcOrd="6" destOrd="0" presId="urn:microsoft.com/office/officeart/2005/8/layout/target1"/>
    <dgm:cxn modelId="{AAD745A1-E668-4202-B328-F9943E8C4DE4}" type="presParOf" srcId="{83D89A21-34A0-4209-811A-14FB0F164CD3}" destId="{3987AAF1-D246-4519-A1E8-24372A204477}" srcOrd="7" destOrd="0" presId="urn:microsoft.com/office/officeart/2005/8/layout/target1"/>
    <dgm:cxn modelId="{7AABE38C-98A2-48C8-A086-85D8CB69F03C}" type="presParOf" srcId="{83D89A21-34A0-4209-811A-14FB0F164CD3}" destId="{D652829F-B019-4760-84FB-728C67F2E0C6}" srcOrd="8" destOrd="0" presId="urn:microsoft.com/office/officeart/2005/8/layout/target1"/>
    <dgm:cxn modelId="{8AEAA73D-C7DD-4BB9-BA22-9A3DFD9B8511}" type="presParOf" srcId="{83D89A21-34A0-4209-811A-14FB0F164CD3}" destId="{FF3FD512-92E1-4215-AE0B-4124CE3441D6}" srcOrd="9" destOrd="0" presId="urn:microsoft.com/office/officeart/2005/8/layout/target1"/>
    <dgm:cxn modelId="{DDBCEA34-9699-4267-A1DD-3C2CEEAF0A56}" type="presParOf" srcId="{83D89A21-34A0-4209-811A-14FB0F164CD3}" destId="{52AE4D88-993D-44D3-8146-388632673762}" srcOrd="10" destOrd="0" presId="urn:microsoft.com/office/officeart/2005/8/layout/target1"/>
    <dgm:cxn modelId="{EF4732D5-AB2F-43D4-9292-A493E1B8034B}" type="presParOf" srcId="{83D89A21-34A0-4209-811A-14FB0F164CD3}" destId="{F9983638-65AD-42BA-9867-E11478494745}" srcOrd="11" destOrd="0" presId="urn:microsoft.com/office/officeart/2005/8/layout/target1"/>
    <dgm:cxn modelId="{37E19136-2CC3-4F29-973D-6760AE4D412C}" type="presParOf" srcId="{83D89A21-34A0-4209-811A-14FB0F164CD3}" destId="{F575F05E-857E-4565-8E2F-99293739DD14}" srcOrd="12" destOrd="0" presId="urn:microsoft.com/office/officeart/2005/8/layout/target1"/>
    <dgm:cxn modelId="{FE4BAF0B-B5FF-4067-B0D5-52E8F9283CC2}" type="presParOf" srcId="{83D89A21-34A0-4209-811A-14FB0F164CD3}" destId="{9D2E99B6-74D5-4ABF-93DD-EAE276073164}" srcOrd="13" destOrd="0" presId="urn:microsoft.com/office/officeart/2005/8/layout/target1"/>
    <dgm:cxn modelId="{1C7222DA-A8FD-4918-BFEE-7865517166F1}" type="presParOf" srcId="{83D89A21-34A0-4209-811A-14FB0F164CD3}" destId="{A5613CB8-E057-4E72-BD25-191E01441D57}" srcOrd="14" destOrd="0" presId="urn:microsoft.com/office/officeart/2005/8/layout/target1"/>
    <dgm:cxn modelId="{5797D77A-F37A-4653-BA38-7D6405CF148A}" type="presParOf" srcId="{83D89A21-34A0-4209-811A-14FB0F164CD3}" destId="{19259A96-8A8C-4B38-B3D2-DBAB5D27116C}" srcOrd="15" destOrd="0" presId="urn:microsoft.com/office/officeart/2005/8/layout/targe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575A62-222B-40BB-9A17-AA9851E4F3AD}" type="doc">
      <dgm:prSet loTypeId="urn:microsoft.com/office/officeart/2009/layout/CircleArrowProcess" loCatId="process" qsTypeId="urn:microsoft.com/office/officeart/2005/8/quickstyle/simple1" qsCatId="simple" csTypeId="urn:microsoft.com/office/officeart/2005/8/colors/colorful1" csCatId="colorful" phldr="1"/>
      <dgm:spPr/>
      <dgm:t>
        <a:bodyPr/>
        <a:lstStyle/>
        <a:p>
          <a:endParaRPr lang="en-IN"/>
        </a:p>
      </dgm:t>
    </dgm:pt>
    <dgm:pt modelId="{E21782F9-1236-49A0-A811-9BA795702861}">
      <dgm:prSet/>
      <dgm:spPr/>
      <dgm:t>
        <a:bodyPr/>
        <a:lstStyle/>
        <a:p>
          <a:pPr rtl="0"/>
          <a:r>
            <a:rPr lang="en-IN" b="1" smtClean="0"/>
            <a:t>Why Fake Images for Annotation!!!</a:t>
          </a:r>
          <a:endParaRPr lang="en-IN"/>
        </a:p>
      </dgm:t>
    </dgm:pt>
    <dgm:pt modelId="{1AB7E2F1-8506-4851-B15C-8827BB0204BE}" type="parTrans" cxnId="{89ADDE0C-4247-4FFC-BE7C-E81729AEBE22}">
      <dgm:prSet/>
      <dgm:spPr/>
      <dgm:t>
        <a:bodyPr/>
        <a:lstStyle/>
        <a:p>
          <a:endParaRPr lang="en-IN"/>
        </a:p>
      </dgm:t>
    </dgm:pt>
    <dgm:pt modelId="{C9861CFD-0A57-4343-912C-20C8B013EBA5}" type="sibTrans" cxnId="{89ADDE0C-4247-4FFC-BE7C-E81729AEBE22}">
      <dgm:prSet/>
      <dgm:spPr/>
      <dgm:t>
        <a:bodyPr/>
        <a:lstStyle/>
        <a:p>
          <a:endParaRPr lang="en-IN"/>
        </a:p>
      </dgm:t>
    </dgm:pt>
    <dgm:pt modelId="{C78F1531-637E-48F1-8852-309A522335A5}">
      <dgm:prSet/>
      <dgm:spPr/>
      <dgm:t>
        <a:bodyPr/>
        <a:lstStyle/>
        <a:p>
          <a:pPr rtl="0"/>
          <a:r>
            <a:rPr lang="en-IN" b="1" smtClean="0"/>
            <a:t>Mitotic data is available only for specific tissue types .e.g breast tissue, dog cells.</a:t>
          </a:r>
          <a:endParaRPr lang="en-IN"/>
        </a:p>
      </dgm:t>
    </dgm:pt>
    <dgm:pt modelId="{FE674470-3F75-4669-99B4-BE9C295D76B9}" type="parTrans" cxnId="{46F11DB8-4144-44E8-8312-0B2E123C144A}">
      <dgm:prSet/>
      <dgm:spPr/>
      <dgm:t>
        <a:bodyPr/>
        <a:lstStyle/>
        <a:p>
          <a:endParaRPr lang="en-IN"/>
        </a:p>
      </dgm:t>
    </dgm:pt>
    <dgm:pt modelId="{511DEC1D-39B4-45E2-9029-DF00DA28FE9C}" type="sibTrans" cxnId="{46F11DB8-4144-44E8-8312-0B2E123C144A}">
      <dgm:prSet/>
      <dgm:spPr/>
      <dgm:t>
        <a:bodyPr/>
        <a:lstStyle/>
        <a:p>
          <a:endParaRPr lang="en-IN"/>
        </a:p>
      </dgm:t>
    </dgm:pt>
    <dgm:pt modelId="{5CD33B00-0A17-45E6-BA9B-C56C84DABFAD}">
      <dgm:prSet/>
      <dgm:spPr/>
      <dgm:t>
        <a:bodyPr/>
        <a:lstStyle/>
        <a:p>
          <a:pPr rtl="0"/>
          <a:r>
            <a:rPr lang="en-IN" b="1" dirty="0" smtClean="0"/>
            <a:t>With fake Images, can we achieve more generalisation , </a:t>
          </a:r>
          <a:r>
            <a:rPr lang="en-IN" b="1" dirty="0" err="1" smtClean="0"/>
            <a:t>i.e</a:t>
          </a:r>
          <a:r>
            <a:rPr lang="en-IN" b="1" dirty="0" smtClean="0"/>
            <a:t> data for organs where mitotic data is not that widely available? </a:t>
          </a:r>
          <a:endParaRPr lang="en-IN" dirty="0"/>
        </a:p>
      </dgm:t>
    </dgm:pt>
    <dgm:pt modelId="{D6863654-E52A-437A-8560-8C794A5C3ED2}" type="parTrans" cxnId="{57768B7D-5D2F-4859-A669-0B6E93552047}">
      <dgm:prSet/>
      <dgm:spPr/>
      <dgm:t>
        <a:bodyPr/>
        <a:lstStyle/>
        <a:p>
          <a:endParaRPr lang="en-IN"/>
        </a:p>
      </dgm:t>
    </dgm:pt>
    <dgm:pt modelId="{3901B924-E616-4017-810F-F742AE123BF5}" type="sibTrans" cxnId="{57768B7D-5D2F-4859-A669-0B6E93552047}">
      <dgm:prSet/>
      <dgm:spPr/>
      <dgm:t>
        <a:bodyPr/>
        <a:lstStyle/>
        <a:p>
          <a:endParaRPr lang="en-IN"/>
        </a:p>
      </dgm:t>
    </dgm:pt>
    <dgm:pt modelId="{A39DF60A-4920-421E-8BDA-07A8F2149856}">
      <dgm:prSet/>
      <dgm:spPr/>
      <dgm:t>
        <a:bodyPr/>
        <a:lstStyle/>
        <a:p>
          <a:pPr rtl="0"/>
          <a:r>
            <a:rPr lang="en-IN" b="1" smtClean="0"/>
            <a:t>Finally, our game would work both on fake and real data and the approach is not limited to mitosis….</a:t>
          </a:r>
          <a:endParaRPr lang="en-IN"/>
        </a:p>
      </dgm:t>
    </dgm:pt>
    <dgm:pt modelId="{876356F4-DC6E-4082-A829-E22F38594B44}" type="parTrans" cxnId="{948899E9-71A2-4AB4-A035-8AB52B2FAF69}">
      <dgm:prSet/>
      <dgm:spPr/>
      <dgm:t>
        <a:bodyPr/>
        <a:lstStyle/>
        <a:p>
          <a:endParaRPr lang="en-IN"/>
        </a:p>
      </dgm:t>
    </dgm:pt>
    <dgm:pt modelId="{5723F71F-964C-4FD1-88F8-965274F8BC99}" type="sibTrans" cxnId="{948899E9-71A2-4AB4-A035-8AB52B2FAF69}">
      <dgm:prSet/>
      <dgm:spPr/>
      <dgm:t>
        <a:bodyPr/>
        <a:lstStyle/>
        <a:p>
          <a:endParaRPr lang="en-IN"/>
        </a:p>
      </dgm:t>
    </dgm:pt>
    <dgm:pt modelId="{1989DF7A-451A-4127-A3C9-A8BACC05D0C1}" type="pres">
      <dgm:prSet presAssocID="{93575A62-222B-40BB-9A17-AA9851E4F3AD}" presName="Name0" presStyleCnt="0">
        <dgm:presLayoutVars>
          <dgm:chMax val="7"/>
          <dgm:chPref val="7"/>
          <dgm:dir/>
          <dgm:animLvl val="lvl"/>
        </dgm:presLayoutVars>
      </dgm:prSet>
      <dgm:spPr/>
      <dgm:t>
        <a:bodyPr/>
        <a:lstStyle/>
        <a:p>
          <a:endParaRPr lang="en-IN"/>
        </a:p>
      </dgm:t>
    </dgm:pt>
    <dgm:pt modelId="{C26E651B-1D4A-463F-AE9A-87937E4F3EF2}" type="pres">
      <dgm:prSet presAssocID="{E21782F9-1236-49A0-A811-9BA795702861}" presName="Accent1" presStyleCnt="0"/>
      <dgm:spPr/>
    </dgm:pt>
    <dgm:pt modelId="{BDF5CE6D-8151-4931-9FCB-E68D35CFD069}" type="pres">
      <dgm:prSet presAssocID="{E21782F9-1236-49A0-A811-9BA795702861}" presName="Accent" presStyleLbl="node1" presStyleIdx="0" presStyleCnt="4"/>
      <dgm:spPr/>
    </dgm:pt>
    <dgm:pt modelId="{0289AC4D-B2B3-4A4E-B28C-841A49DD54EB}" type="pres">
      <dgm:prSet presAssocID="{E21782F9-1236-49A0-A811-9BA795702861}" presName="Parent1" presStyleLbl="revTx" presStyleIdx="0" presStyleCnt="4">
        <dgm:presLayoutVars>
          <dgm:chMax val="1"/>
          <dgm:chPref val="1"/>
          <dgm:bulletEnabled val="1"/>
        </dgm:presLayoutVars>
      </dgm:prSet>
      <dgm:spPr/>
      <dgm:t>
        <a:bodyPr/>
        <a:lstStyle/>
        <a:p>
          <a:endParaRPr lang="en-IN"/>
        </a:p>
      </dgm:t>
    </dgm:pt>
    <dgm:pt modelId="{C2C48B33-504F-4955-AE04-D434271CA0AF}" type="pres">
      <dgm:prSet presAssocID="{C78F1531-637E-48F1-8852-309A522335A5}" presName="Accent2" presStyleCnt="0"/>
      <dgm:spPr/>
    </dgm:pt>
    <dgm:pt modelId="{AC32C8A2-13FA-420F-8DF9-39FA9C78F9D4}" type="pres">
      <dgm:prSet presAssocID="{C78F1531-637E-48F1-8852-309A522335A5}" presName="Accent" presStyleLbl="node1" presStyleIdx="1" presStyleCnt="4"/>
      <dgm:spPr/>
    </dgm:pt>
    <dgm:pt modelId="{CE14F588-0C66-4D5A-908C-747636A632A2}" type="pres">
      <dgm:prSet presAssocID="{C78F1531-637E-48F1-8852-309A522335A5}" presName="Parent2" presStyleLbl="revTx" presStyleIdx="1" presStyleCnt="4">
        <dgm:presLayoutVars>
          <dgm:chMax val="1"/>
          <dgm:chPref val="1"/>
          <dgm:bulletEnabled val="1"/>
        </dgm:presLayoutVars>
      </dgm:prSet>
      <dgm:spPr/>
      <dgm:t>
        <a:bodyPr/>
        <a:lstStyle/>
        <a:p>
          <a:endParaRPr lang="en-IN"/>
        </a:p>
      </dgm:t>
    </dgm:pt>
    <dgm:pt modelId="{29E37817-3E6F-4F98-805F-E7F0A66328BC}" type="pres">
      <dgm:prSet presAssocID="{5CD33B00-0A17-45E6-BA9B-C56C84DABFAD}" presName="Accent3" presStyleCnt="0"/>
      <dgm:spPr/>
    </dgm:pt>
    <dgm:pt modelId="{EBC48BEE-390B-4017-ADCF-8F4B73DD4E96}" type="pres">
      <dgm:prSet presAssocID="{5CD33B00-0A17-45E6-BA9B-C56C84DABFAD}" presName="Accent" presStyleLbl="node1" presStyleIdx="2" presStyleCnt="4"/>
      <dgm:spPr/>
    </dgm:pt>
    <dgm:pt modelId="{43DE9A18-F68C-4A18-AB81-96009EB640C3}" type="pres">
      <dgm:prSet presAssocID="{5CD33B00-0A17-45E6-BA9B-C56C84DABFAD}" presName="Parent3" presStyleLbl="revTx" presStyleIdx="2" presStyleCnt="4">
        <dgm:presLayoutVars>
          <dgm:chMax val="1"/>
          <dgm:chPref val="1"/>
          <dgm:bulletEnabled val="1"/>
        </dgm:presLayoutVars>
      </dgm:prSet>
      <dgm:spPr/>
      <dgm:t>
        <a:bodyPr/>
        <a:lstStyle/>
        <a:p>
          <a:endParaRPr lang="en-IN"/>
        </a:p>
      </dgm:t>
    </dgm:pt>
    <dgm:pt modelId="{5F3C6028-0C66-4DAA-90F7-EF6E521907D9}" type="pres">
      <dgm:prSet presAssocID="{A39DF60A-4920-421E-8BDA-07A8F2149856}" presName="Accent4" presStyleCnt="0"/>
      <dgm:spPr/>
    </dgm:pt>
    <dgm:pt modelId="{57493822-4B91-4DA5-913D-A816E9A33215}" type="pres">
      <dgm:prSet presAssocID="{A39DF60A-4920-421E-8BDA-07A8F2149856}" presName="Accent" presStyleLbl="node1" presStyleIdx="3" presStyleCnt="4"/>
      <dgm:spPr/>
    </dgm:pt>
    <dgm:pt modelId="{21EA6722-FDDF-49A1-A1E4-FC75A3F30A1C}" type="pres">
      <dgm:prSet presAssocID="{A39DF60A-4920-421E-8BDA-07A8F2149856}" presName="Parent4" presStyleLbl="revTx" presStyleIdx="3" presStyleCnt="4">
        <dgm:presLayoutVars>
          <dgm:chMax val="1"/>
          <dgm:chPref val="1"/>
          <dgm:bulletEnabled val="1"/>
        </dgm:presLayoutVars>
      </dgm:prSet>
      <dgm:spPr/>
      <dgm:t>
        <a:bodyPr/>
        <a:lstStyle/>
        <a:p>
          <a:endParaRPr lang="en-IN"/>
        </a:p>
      </dgm:t>
    </dgm:pt>
  </dgm:ptLst>
  <dgm:cxnLst>
    <dgm:cxn modelId="{85666DB2-06C5-4C87-80C7-45FE78462249}" type="presOf" srcId="{93575A62-222B-40BB-9A17-AA9851E4F3AD}" destId="{1989DF7A-451A-4127-A3C9-A8BACC05D0C1}" srcOrd="0" destOrd="0" presId="urn:microsoft.com/office/officeart/2009/layout/CircleArrowProcess"/>
    <dgm:cxn modelId="{57768B7D-5D2F-4859-A669-0B6E93552047}" srcId="{93575A62-222B-40BB-9A17-AA9851E4F3AD}" destId="{5CD33B00-0A17-45E6-BA9B-C56C84DABFAD}" srcOrd="2" destOrd="0" parTransId="{D6863654-E52A-437A-8560-8C794A5C3ED2}" sibTransId="{3901B924-E616-4017-810F-F742AE123BF5}"/>
    <dgm:cxn modelId="{46F11DB8-4144-44E8-8312-0B2E123C144A}" srcId="{93575A62-222B-40BB-9A17-AA9851E4F3AD}" destId="{C78F1531-637E-48F1-8852-309A522335A5}" srcOrd="1" destOrd="0" parTransId="{FE674470-3F75-4669-99B4-BE9C295D76B9}" sibTransId="{511DEC1D-39B4-45E2-9029-DF00DA28FE9C}"/>
    <dgm:cxn modelId="{6EDB44FC-43E5-4E40-B29C-27BE4E584D48}" type="presOf" srcId="{5CD33B00-0A17-45E6-BA9B-C56C84DABFAD}" destId="{43DE9A18-F68C-4A18-AB81-96009EB640C3}" srcOrd="0" destOrd="0" presId="urn:microsoft.com/office/officeart/2009/layout/CircleArrowProcess"/>
    <dgm:cxn modelId="{6900CF37-DCF4-4055-8682-08D1831C98B4}" type="presOf" srcId="{C78F1531-637E-48F1-8852-309A522335A5}" destId="{CE14F588-0C66-4D5A-908C-747636A632A2}" srcOrd="0" destOrd="0" presId="urn:microsoft.com/office/officeart/2009/layout/CircleArrowProcess"/>
    <dgm:cxn modelId="{6D7461B6-20EA-4536-91DE-CFAF29AF34ED}" type="presOf" srcId="{A39DF60A-4920-421E-8BDA-07A8F2149856}" destId="{21EA6722-FDDF-49A1-A1E4-FC75A3F30A1C}" srcOrd="0" destOrd="0" presId="urn:microsoft.com/office/officeart/2009/layout/CircleArrowProcess"/>
    <dgm:cxn modelId="{89ADDE0C-4247-4FFC-BE7C-E81729AEBE22}" srcId="{93575A62-222B-40BB-9A17-AA9851E4F3AD}" destId="{E21782F9-1236-49A0-A811-9BA795702861}" srcOrd="0" destOrd="0" parTransId="{1AB7E2F1-8506-4851-B15C-8827BB0204BE}" sibTransId="{C9861CFD-0A57-4343-912C-20C8B013EBA5}"/>
    <dgm:cxn modelId="{A5B7C6F7-7F88-4B08-A79A-39C8BAFDCA0C}" type="presOf" srcId="{E21782F9-1236-49A0-A811-9BA795702861}" destId="{0289AC4D-B2B3-4A4E-B28C-841A49DD54EB}" srcOrd="0" destOrd="0" presId="urn:microsoft.com/office/officeart/2009/layout/CircleArrowProcess"/>
    <dgm:cxn modelId="{948899E9-71A2-4AB4-A035-8AB52B2FAF69}" srcId="{93575A62-222B-40BB-9A17-AA9851E4F3AD}" destId="{A39DF60A-4920-421E-8BDA-07A8F2149856}" srcOrd="3" destOrd="0" parTransId="{876356F4-DC6E-4082-A829-E22F38594B44}" sibTransId="{5723F71F-964C-4FD1-88F8-965274F8BC99}"/>
    <dgm:cxn modelId="{F800680F-5E30-485E-8CC2-73DA76692DCB}" type="presParOf" srcId="{1989DF7A-451A-4127-A3C9-A8BACC05D0C1}" destId="{C26E651B-1D4A-463F-AE9A-87937E4F3EF2}" srcOrd="0" destOrd="0" presId="urn:microsoft.com/office/officeart/2009/layout/CircleArrowProcess"/>
    <dgm:cxn modelId="{25C760E6-1952-412D-BBA0-6CD9CD7C3452}" type="presParOf" srcId="{C26E651B-1D4A-463F-AE9A-87937E4F3EF2}" destId="{BDF5CE6D-8151-4931-9FCB-E68D35CFD069}" srcOrd="0" destOrd="0" presId="urn:microsoft.com/office/officeart/2009/layout/CircleArrowProcess"/>
    <dgm:cxn modelId="{B5B4CFDE-D7BC-4333-8231-25125D290721}" type="presParOf" srcId="{1989DF7A-451A-4127-A3C9-A8BACC05D0C1}" destId="{0289AC4D-B2B3-4A4E-B28C-841A49DD54EB}" srcOrd="1" destOrd="0" presId="urn:microsoft.com/office/officeart/2009/layout/CircleArrowProcess"/>
    <dgm:cxn modelId="{8DDBC3DD-8EB2-457E-A8B2-C6B3C380FBA7}" type="presParOf" srcId="{1989DF7A-451A-4127-A3C9-A8BACC05D0C1}" destId="{C2C48B33-504F-4955-AE04-D434271CA0AF}" srcOrd="2" destOrd="0" presId="urn:microsoft.com/office/officeart/2009/layout/CircleArrowProcess"/>
    <dgm:cxn modelId="{9D00F188-CEFC-46FC-9E1F-C526F453E430}" type="presParOf" srcId="{C2C48B33-504F-4955-AE04-D434271CA0AF}" destId="{AC32C8A2-13FA-420F-8DF9-39FA9C78F9D4}" srcOrd="0" destOrd="0" presId="urn:microsoft.com/office/officeart/2009/layout/CircleArrowProcess"/>
    <dgm:cxn modelId="{FB0EC4E3-4574-423C-B9BE-2DA9F330C42E}" type="presParOf" srcId="{1989DF7A-451A-4127-A3C9-A8BACC05D0C1}" destId="{CE14F588-0C66-4D5A-908C-747636A632A2}" srcOrd="3" destOrd="0" presId="urn:microsoft.com/office/officeart/2009/layout/CircleArrowProcess"/>
    <dgm:cxn modelId="{91E29BD5-D5B6-4C35-8271-C19353A2E4F6}" type="presParOf" srcId="{1989DF7A-451A-4127-A3C9-A8BACC05D0C1}" destId="{29E37817-3E6F-4F98-805F-E7F0A66328BC}" srcOrd="4" destOrd="0" presId="urn:microsoft.com/office/officeart/2009/layout/CircleArrowProcess"/>
    <dgm:cxn modelId="{3C92AA94-1FA1-4D86-87BC-37FCB4D84865}" type="presParOf" srcId="{29E37817-3E6F-4F98-805F-E7F0A66328BC}" destId="{EBC48BEE-390B-4017-ADCF-8F4B73DD4E96}" srcOrd="0" destOrd="0" presId="urn:microsoft.com/office/officeart/2009/layout/CircleArrowProcess"/>
    <dgm:cxn modelId="{0C273EBD-2E8D-4EE4-B6F0-EC8F7C64D4A2}" type="presParOf" srcId="{1989DF7A-451A-4127-A3C9-A8BACC05D0C1}" destId="{43DE9A18-F68C-4A18-AB81-96009EB640C3}" srcOrd="5" destOrd="0" presId="urn:microsoft.com/office/officeart/2009/layout/CircleArrowProcess"/>
    <dgm:cxn modelId="{CF2FCF4D-B9C5-4B98-92E1-8C5C1D126300}" type="presParOf" srcId="{1989DF7A-451A-4127-A3C9-A8BACC05D0C1}" destId="{5F3C6028-0C66-4DAA-90F7-EF6E521907D9}" srcOrd="6" destOrd="0" presId="urn:microsoft.com/office/officeart/2009/layout/CircleArrowProcess"/>
    <dgm:cxn modelId="{45ED9AA4-CFD5-4A0A-8DF9-5A775D72D493}" type="presParOf" srcId="{5F3C6028-0C66-4DAA-90F7-EF6E521907D9}" destId="{57493822-4B91-4DA5-913D-A816E9A33215}" srcOrd="0" destOrd="0" presId="urn:microsoft.com/office/officeart/2009/layout/CircleArrowProcess"/>
    <dgm:cxn modelId="{73A2D197-8A32-4B0A-8CE5-5E7439EDB52A}" type="presParOf" srcId="{1989DF7A-451A-4127-A3C9-A8BACC05D0C1}" destId="{21EA6722-FDDF-49A1-A1E4-FC75A3F30A1C}" srcOrd="7"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6695341-10FA-443F-B707-E2F0D7031AE5}"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en-IN"/>
        </a:p>
      </dgm:t>
    </dgm:pt>
    <dgm:pt modelId="{FFC511BA-2370-4E41-9445-B5B0F581032A}">
      <dgm:prSet/>
      <dgm:spPr/>
      <dgm:t>
        <a:bodyPr/>
        <a:lstStyle/>
        <a:p>
          <a:pPr rtl="0"/>
          <a:endParaRPr lang="en-IN"/>
        </a:p>
      </dgm:t>
    </dgm:pt>
    <dgm:pt modelId="{B097786E-549B-4AE1-9ADC-C0652019B2D6}" type="parTrans" cxnId="{137DEFD9-E515-445B-9E6A-CFD85F869906}">
      <dgm:prSet/>
      <dgm:spPr/>
      <dgm:t>
        <a:bodyPr/>
        <a:lstStyle/>
        <a:p>
          <a:endParaRPr lang="en-IN"/>
        </a:p>
      </dgm:t>
    </dgm:pt>
    <dgm:pt modelId="{A121EEC1-DC50-4072-94AD-33BA28035931}" type="sibTrans" cxnId="{137DEFD9-E515-445B-9E6A-CFD85F869906}">
      <dgm:prSet/>
      <dgm:spPr/>
      <dgm:t>
        <a:bodyPr/>
        <a:lstStyle/>
        <a:p>
          <a:endParaRPr lang="en-IN"/>
        </a:p>
      </dgm:t>
    </dgm:pt>
    <dgm:pt modelId="{385C27A4-4A6E-47C2-992A-7C2617180E8E}">
      <dgm:prSet/>
      <dgm:spPr/>
      <dgm:t>
        <a:bodyPr/>
        <a:lstStyle/>
        <a:p>
          <a:pPr rtl="0"/>
          <a:r>
            <a:rPr lang="en-IN" b="1" dirty="0" smtClean="0">
              <a:solidFill>
                <a:srgbClr val="FF0000"/>
              </a:solidFill>
            </a:rPr>
            <a:t>Data Analytics </a:t>
          </a:r>
          <a:endParaRPr lang="en-IN" dirty="0">
            <a:solidFill>
              <a:srgbClr val="FF0000"/>
            </a:solidFill>
          </a:endParaRPr>
        </a:p>
      </dgm:t>
    </dgm:pt>
    <dgm:pt modelId="{8036D65C-7E1E-465D-B054-C6C730403EC2}" type="parTrans" cxnId="{FFC8207D-6883-46B7-9306-B30CEDFCA456}">
      <dgm:prSet/>
      <dgm:spPr/>
      <dgm:t>
        <a:bodyPr/>
        <a:lstStyle/>
        <a:p>
          <a:endParaRPr lang="en-IN"/>
        </a:p>
      </dgm:t>
    </dgm:pt>
    <dgm:pt modelId="{3A2671B0-DD56-4E2A-A8A1-2D02EFA4B778}" type="sibTrans" cxnId="{FFC8207D-6883-46B7-9306-B30CEDFCA456}">
      <dgm:prSet/>
      <dgm:spPr/>
      <dgm:t>
        <a:bodyPr/>
        <a:lstStyle/>
        <a:p>
          <a:endParaRPr lang="en-IN"/>
        </a:p>
      </dgm:t>
    </dgm:pt>
    <dgm:pt modelId="{E6BEFA32-29CA-4E5A-B438-C24F34CA77EE}">
      <dgm:prSet/>
      <dgm:spPr/>
      <dgm:t>
        <a:bodyPr/>
        <a:lstStyle/>
        <a:p>
          <a:pPr rtl="0"/>
          <a:r>
            <a:rPr lang="en-IN" b="1" dirty="0" smtClean="0"/>
            <a:t>Trust score development</a:t>
          </a:r>
          <a:endParaRPr lang="en-IN" dirty="0"/>
        </a:p>
      </dgm:t>
    </dgm:pt>
    <dgm:pt modelId="{A7F504A7-3A6F-4095-84D4-65A1065EC986}" type="parTrans" cxnId="{B9C66AA2-52F8-4F4D-AA01-73801F81AB61}">
      <dgm:prSet/>
      <dgm:spPr/>
      <dgm:t>
        <a:bodyPr/>
        <a:lstStyle/>
        <a:p>
          <a:endParaRPr lang="en-IN"/>
        </a:p>
      </dgm:t>
    </dgm:pt>
    <dgm:pt modelId="{AC0E5C13-A109-4DE9-936E-712ACFCB7520}" type="sibTrans" cxnId="{B9C66AA2-52F8-4F4D-AA01-73801F81AB61}">
      <dgm:prSet/>
      <dgm:spPr/>
      <dgm:t>
        <a:bodyPr/>
        <a:lstStyle/>
        <a:p>
          <a:endParaRPr lang="en-IN"/>
        </a:p>
      </dgm:t>
    </dgm:pt>
    <dgm:pt modelId="{4D4F1418-0F23-4087-9D6C-83656D9D80A5}">
      <dgm:prSet/>
      <dgm:spPr/>
      <dgm:t>
        <a:bodyPr/>
        <a:lstStyle/>
        <a:p>
          <a:pPr rtl="0"/>
          <a:r>
            <a:rPr lang="en-IN" b="1" dirty="0" smtClean="0"/>
            <a:t>Motivation of individual and institutes </a:t>
          </a:r>
          <a:endParaRPr lang="en-IN" dirty="0"/>
        </a:p>
      </dgm:t>
    </dgm:pt>
    <dgm:pt modelId="{316941FA-D120-4D49-BD15-6A82EEEDB4F0}" type="parTrans" cxnId="{F8E04429-D9B7-49CF-8EB8-835DD23FCF0B}">
      <dgm:prSet/>
      <dgm:spPr/>
      <dgm:t>
        <a:bodyPr/>
        <a:lstStyle/>
        <a:p>
          <a:endParaRPr lang="en-IN"/>
        </a:p>
      </dgm:t>
    </dgm:pt>
    <dgm:pt modelId="{736EE054-16C3-443E-A99C-8FB8B623C166}" type="sibTrans" cxnId="{F8E04429-D9B7-49CF-8EB8-835DD23FCF0B}">
      <dgm:prSet/>
      <dgm:spPr/>
      <dgm:t>
        <a:bodyPr/>
        <a:lstStyle/>
        <a:p>
          <a:endParaRPr lang="en-IN"/>
        </a:p>
      </dgm:t>
    </dgm:pt>
    <dgm:pt modelId="{AA4FCA7F-AB3A-470E-84C4-6CBA1D5F71A1}">
      <dgm:prSet/>
      <dgm:spPr/>
      <dgm:t>
        <a:bodyPr/>
        <a:lstStyle/>
        <a:p>
          <a:pPr rtl="0"/>
          <a:r>
            <a:rPr lang="en-IN" b="1" dirty="0" smtClean="0"/>
            <a:t>Visualise overall performance </a:t>
          </a:r>
          <a:endParaRPr lang="en-IN" dirty="0"/>
        </a:p>
      </dgm:t>
    </dgm:pt>
    <dgm:pt modelId="{28EF0BB0-0915-4237-AB35-34F794CB9F1C}" type="parTrans" cxnId="{59B269EA-401D-4031-9095-781CC1D1E5DC}">
      <dgm:prSet/>
      <dgm:spPr/>
      <dgm:t>
        <a:bodyPr/>
        <a:lstStyle/>
        <a:p>
          <a:endParaRPr lang="en-IN"/>
        </a:p>
      </dgm:t>
    </dgm:pt>
    <dgm:pt modelId="{E3E21F11-D4CE-40C6-9146-CB2C0133D379}" type="sibTrans" cxnId="{59B269EA-401D-4031-9095-781CC1D1E5DC}">
      <dgm:prSet/>
      <dgm:spPr/>
      <dgm:t>
        <a:bodyPr/>
        <a:lstStyle/>
        <a:p>
          <a:endParaRPr lang="en-IN"/>
        </a:p>
      </dgm:t>
    </dgm:pt>
    <dgm:pt modelId="{1DAA080A-91C4-4BBA-B799-C37405010497}" type="pres">
      <dgm:prSet presAssocID="{56695341-10FA-443F-B707-E2F0D7031AE5}" presName="compositeShape" presStyleCnt="0">
        <dgm:presLayoutVars>
          <dgm:chMax val="7"/>
          <dgm:dir/>
          <dgm:resizeHandles val="exact"/>
        </dgm:presLayoutVars>
      </dgm:prSet>
      <dgm:spPr/>
      <dgm:t>
        <a:bodyPr/>
        <a:lstStyle/>
        <a:p>
          <a:endParaRPr lang="en-IN"/>
        </a:p>
      </dgm:t>
    </dgm:pt>
    <dgm:pt modelId="{88F6A8DC-5311-4F2D-9A5C-0F6AF70FAE99}" type="pres">
      <dgm:prSet presAssocID="{FFC511BA-2370-4E41-9445-B5B0F581032A}" presName="circ1" presStyleLbl="vennNode1" presStyleIdx="0" presStyleCnt="5" custScaleX="190557" custScaleY="168052" custLinFactNeighborX="39150" custLinFactNeighborY="-17950"/>
      <dgm:spPr>
        <a:noFill/>
        <a:ln w="3175"/>
      </dgm:spPr>
    </dgm:pt>
    <dgm:pt modelId="{57621EC8-FEBC-437D-BC85-B0C0C1544C47}" type="pres">
      <dgm:prSet presAssocID="{FFC511BA-2370-4E41-9445-B5B0F581032A}" presName="circ1Tx" presStyleLbl="revTx" presStyleIdx="0" presStyleCnt="0">
        <dgm:presLayoutVars>
          <dgm:chMax val="0"/>
          <dgm:chPref val="0"/>
          <dgm:bulletEnabled val="1"/>
        </dgm:presLayoutVars>
      </dgm:prSet>
      <dgm:spPr/>
      <dgm:t>
        <a:bodyPr/>
        <a:lstStyle/>
        <a:p>
          <a:endParaRPr lang="en-IN"/>
        </a:p>
      </dgm:t>
    </dgm:pt>
    <dgm:pt modelId="{FA708084-94B0-4E55-8F40-F0EC65EC5068}" type="pres">
      <dgm:prSet presAssocID="{385C27A4-4A6E-47C2-992A-7C2617180E8E}" presName="circ2" presStyleLbl="vennNode1" presStyleIdx="1" presStyleCnt="5" custLinFactX="18317" custLinFactNeighborX="100000" custLinFactNeighborY="82367"/>
      <dgm:spPr>
        <a:noFill/>
        <a:ln>
          <a:noFill/>
        </a:ln>
      </dgm:spPr>
    </dgm:pt>
    <dgm:pt modelId="{F80E9D2A-FA22-4634-BFE1-28642342AE68}" type="pres">
      <dgm:prSet presAssocID="{385C27A4-4A6E-47C2-992A-7C2617180E8E}" presName="circ2Tx" presStyleLbl="revTx" presStyleIdx="0" presStyleCnt="0" custLinFactX="-64032" custLinFactNeighborX="-100000" custLinFactNeighborY="15160">
        <dgm:presLayoutVars>
          <dgm:chMax val="0"/>
          <dgm:chPref val="0"/>
          <dgm:bulletEnabled val="1"/>
        </dgm:presLayoutVars>
      </dgm:prSet>
      <dgm:spPr/>
      <dgm:t>
        <a:bodyPr/>
        <a:lstStyle/>
        <a:p>
          <a:endParaRPr lang="en-IN"/>
        </a:p>
      </dgm:t>
    </dgm:pt>
    <dgm:pt modelId="{EA4BB077-D21E-4837-94E3-8CFA7F90464B}" type="pres">
      <dgm:prSet presAssocID="{E6BEFA32-29CA-4E5A-B438-C24F34CA77EE}" presName="circ3" presStyleLbl="vennNode1" presStyleIdx="2" presStyleCnt="5" custLinFactX="40223" custLinFactNeighborX="100000" custLinFactNeighborY="33931"/>
      <dgm:spPr>
        <a:noFill/>
        <a:ln>
          <a:noFill/>
        </a:ln>
      </dgm:spPr>
    </dgm:pt>
    <dgm:pt modelId="{866E6699-B27A-47AB-85FD-59BE1CD19CC3}" type="pres">
      <dgm:prSet presAssocID="{E6BEFA32-29CA-4E5A-B438-C24F34CA77EE}" presName="circ3Tx" presStyleLbl="revTx" presStyleIdx="0" presStyleCnt="0" custLinFactY="-100000" custLinFactNeighborX="-56326" custLinFactNeighborY="-132163">
        <dgm:presLayoutVars>
          <dgm:chMax val="0"/>
          <dgm:chPref val="0"/>
          <dgm:bulletEnabled val="1"/>
        </dgm:presLayoutVars>
      </dgm:prSet>
      <dgm:spPr/>
      <dgm:t>
        <a:bodyPr/>
        <a:lstStyle/>
        <a:p>
          <a:endParaRPr lang="en-IN"/>
        </a:p>
      </dgm:t>
    </dgm:pt>
    <dgm:pt modelId="{72F198C9-75EA-4B4D-8B76-ACF9CF40E35C}" type="pres">
      <dgm:prSet presAssocID="{4D4F1418-0F23-4087-9D6C-83656D9D80A5}" presName="circ4" presStyleLbl="vennNode1" presStyleIdx="3" presStyleCnt="5" custScaleX="173857" custScaleY="165885" custLinFactNeighborX="2620" custLinFactNeighborY="917"/>
      <dgm:spPr>
        <a:noFill/>
        <a:ln w="3175"/>
      </dgm:spPr>
    </dgm:pt>
    <dgm:pt modelId="{B0D900D8-06B0-4CD1-8491-DA117A064899}" type="pres">
      <dgm:prSet presAssocID="{4D4F1418-0F23-4087-9D6C-83656D9D80A5}" presName="circ4Tx" presStyleLbl="revTx" presStyleIdx="0" presStyleCnt="0" custLinFactX="8750" custLinFactNeighborX="100000" custLinFactNeighborY="-18575">
        <dgm:presLayoutVars>
          <dgm:chMax val="0"/>
          <dgm:chPref val="0"/>
          <dgm:bulletEnabled val="1"/>
        </dgm:presLayoutVars>
      </dgm:prSet>
      <dgm:spPr/>
      <dgm:t>
        <a:bodyPr/>
        <a:lstStyle/>
        <a:p>
          <a:endParaRPr lang="en-IN"/>
        </a:p>
      </dgm:t>
    </dgm:pt>
    <dgm:pt modelId="{D2FAEB2D-AD77-4F23-B91C-789A1FE5CE50}" type="pres">
      <dgm:prSet presAssocID="{AA4FCA7F-AB3A-470E-84C4-6CBA1D5F71A1}" presName="circ5" presStyleLbl="vennNode1" presStyleIdx="4" presStyleCnt="5" custScaleX="179128" custScaleY="165886" custLinFactNeighborX="-50389" custLinFactNeighborY="-42969"/>
      <dgm:spPr>
        <a:noFill/>
        <a:ln w="3175"/>
      </dgm:spPr>
    </dgm:pt>
    <dgm:pt modelId="{5FE4166F-9F2B-4F71-AEEB-91A06711CB4B}" type="pres">
      <dgm:prSet presAssocID="{AA4FCA7F-AB3A-470E-84C4-6CBA1D5F71A1}" presName="circ5Tx" presStyleLbl="revTx" presStyleIdx="0" presStyleCnt="0" custLinFactNeighborX="42465" custLinFactNeighborY="-71712">
        <dgm:presLayoutVars>
          <dgm:chMax val="0"/>
          <dgm:chPref val="0"/>
          <dgm:bulletEnabled val="1"/>
        </dgm:presLayoutVars>
      </dgm:prSet>
      <dgm:spPr/>
      <dgm:t>
        <a:bodyPr/>
        <a:lstStyle/>
        <a:p>
          <a:endParaRPr lang="en-IN"/>
        </a:p>
      </dgm:t>
    </dgm:pt>
  </dgm:ptLst>
  <dgm:cxnLst>
    <dgm:cxn modelId="{137DEFD9-E515-445B-9E6A-CFD85F869906}" srcId="{56695341-10FA-443F-B707-E2F0D7031AE5}" destId="{FFC511BA-2370-4E41-9445-B5B0F581032A}" srcOrd="0" destOrd="0" parTransId="{B097786E-549B-4AE1-9ADC-C0652019B2D6}" sibTransId="{A121EEC1-DC50-4072-94AD-33BA28035931}"/>
    <dgm:cxn modelId="{A9844139-393E-47D4-B966-B5F93804C0DB}" type="presOf" srcId="{FFC511BA-2370-4E41-9445-B5B0F581032A}" destId="{57621EC8-FEBC-437D-BC85-B0C0C1544C47}" srcOrd="0" destOrd="0" presId="urn:microsoft.com/office/officeart/2005/8/layout/venn1"/>
    <dgm:cxn modelId="{ACAB41E2-9451-4EB4-A58A-27F8A36F7E7A}" type="presOf" srcId="{4D4F1418-0F23-4087-9D6C-83656D9D80A5}" destId="{B0D900D8-06B0-4CD1-8491-DA117A064899}" srcOrd="0" destOrd="0" presId="urn:microsoft.com/office/officeart/2005/8/layout/venn1"/>
    <dgm:cxn modelId="{F8E04429-D9B7-49CF-8EB8-835DD23FCF0B}" srcId="{56695341-10FA-443F-B707-E2F0D7031AE5}" destId="{4D4F1418-0F23-4087-9D6C-83656D9D80A5}" srcOrd="3" destOrd="0" parTransId="{316941FA-D120-4D49-BD15-6A82EEEDB4F0}" sibTransId="{736EE054-16C3-443E-A99C-8FB8B623C166}"/>
    <dgm:cxn modelId="{59B269EA-401D-4031-9095-781CC1D1E5DC}" srcId="{56695341-10FA-443F-B707-E2F0D7031AE5}" destId="{AA4FCA7F-AB3A-470E-84C4-6CBA1D5F71A1}" srcOrd="4" destOrd="0" parTransId="{28EF0BB0-0915-4237-AB35-34F794CB9F1C}" sibTransId="{E3E21F11-D4CE-40C6-9146-CB2C0133D379}"/>
    <dgm:cxn modelId="{FFC8207D-6883-46B7-9306-B30CEDFCA456}" srcId="{56695341-10FA-443F-B707-E2F0D7031AE5}" destId="{385C27A4-4A6E-47C2-992A-7C2617180E8E}" srcOrd="1" destOrd="0" parTransId="{8036D65C-7E1E-465D-B054-C6C730403EC2}" sibTransId="{3A2671B0-DD56-4E2A-A8A1-2D02EFA4B778}"/>
    <dgm:cxn modelId="{EF3B73AF-AF4C-4AE2-9DE3-00EA3082A270}" type="presOf" srcId="{56695341-10FA-443F-B707-E2F0D7031AE5}" destId="{1DAA080A-91C4-4BBA-B799-C37405010497}" srcOrd="0" destOrd="0" presId="urn:microsoft.com/office/officeart/2005/8/layout/venn1"/>
    <dgm:cxn modelId="{BBA9C62E-8B81-4ECD-80A4-BF24255693F5}" type="presOf" srcId="{AA4FCA7F-AB3A-470E-84C4-6CBA1D5F71A1}" destId="{5FE4166F-9F2B-4F71-AEEB-91A06711CB4B}" srcOrd="0" destOrd="0" presId="urn:microsoft.com/office/officeart/2005/8/layout/venn1"/>
    <dgm:cxn modelId="{A19F3F53-B5B5-4ED6-90FC-AE5FE7A87C7F}" type="presOf" srcId="{385C27A4-4A6E-47C2-992A-7C2617180E8E}" destId="{F80E9D2A-FA22-4634-BFE1-28642342AE68}" srcOrd="0" destOrd="0" presId="urn:microsoft.com/office/officeart/2005/8/layout/venn1"/>
    <dgm:cxn modelId="{B9C66AA2-52F8-4F4D-AA01-73801F81AB61}" srcId="{56695341-10FA-443F-B707-E2F0D7031AE5}" destId="{E6BEFA32-29CA-4E5A-B438-C24F34CA77EE}" srcOrd="2" destOrd="0" parTransId="{A7F504A7-3A6F-4095-84D4-65A1065EC986}" sibTransId="{AC0E5C13-A109-4DE9-936E-712ACFCB7520}"/>
    <dgm:cxn modelId="{75DBE450-7F5E-426C-9E59-B3CD65D20B12}" type="presOf" srcId="{E6BEFA32-29CA-4E5A-B438-C24F34CA77EE}" destId="{866E6699-B27A-47AB-85FD-59BE1CD19CC3}" srcOrd="0" destOrd="0" presId="urn:microsoft.com/office/officeart/2005/8/layout/venn1"/>
    <dgm:cxn modelId="{CB60841F-A475-4722-A2AA-FD15F87896FE}" type="presParOf" srcId="{1DAA080A-91C4-4BBA-B799-C37405010497}" destId="{88F6A8DC-5311-4F2D-9A5C-0F6AF70FAE99}" srcOrd="0" destOrd="0" presId="urn:microsoft.com/office/officeart/2005/8/layout/venn1"/>
    <dgm:cxn modelId="{8B692A00-435A-48C1-9932-A40EB8ADCAC7}" type="presParOf" srcId="{1DAA080A-91C4-4BBA-B799-C37405010497}" destId="{57621EC8-FEBC-437D-BC85-B0C0C1544C47}" srcOrd="1" destOrd="0" presId="urn:microsoft.com/office/officeart/2005/8/layout/venn1"/>
    <dgm:cxn modelId="{E8C93B91-BB01-4C29-998B-61082C85D7DA}" type="presParOf" srcId="{1DAA080A-91C4-4BBA-B799-C37405010497}" destId="{FA708084-94B0-4E55-8F40-F0EC65EC5068}" srcOrd="2" destOrd="0" presId="urn:microsoft.com/office/officeart/2005/8/layout/venn1"/>
    <dgm:cxn modelId="{5CA8AB97-AA44-4150-8730-FF0197044831}" type="presParOf" srcId="{1DAA080A-91C4-4BBA-B799-C37405010497}" destId="{F80E9D2A-FA22-4634-BFE1-28642342AE68}" srcOrd="3" destOrd="0" presId="urn:microsoft.com/office/officeart/2005/8/layout/venn1"/>
    <dgm:cxn modelId="{A8A1A57F-F8B6-41C9-B7B8-B5AB6DF72A68}" type="presParOf" srcId="{1DAA080A-91C4-4BBA-B799-C37405010497}" destId="{EA4BB077-D21E-4837-94E3-8CFA7F90464B}" srcOrd="4" destOrd="0" presId="urn:microsoft.com/office/officeart/2005/8/layout/venn1"/>
    <dgm:cxn modelId="{EC567FC5-DD79-4B1D-9833-E9F7912A101E}" type="presParOf" srcId="{1DAA080A-91C4-4BBA-B799-C37405010497}" destId="{866E6699-B27A-47AB-85FD-59BE1CD19CC3}" srcOrd="5" destOrd="0" presId="urn:microsoft.com/office/officeart/2005/8/layout/venn1"/>
    <dgm:cxn modelId="{45B0BB79-E92A-4FCE-8939-3E7CD0EBD31C}" type="presParOf" srcId="{1DAA080A-91C4-4BBA-B799-C37405010497}" destId="{72F198C9-75EA-4B4D-8B76-ACF9CF40E35C}" srcOrd="6" destOrd="0" presId="urn:microsoft.com/office/officeart/2005/8/layout/venn1"/>
    <dgm:cxn modelId="{483CB165-B5B0-43C3-9EC6-BB82566CEED7}" type="presParOf" srcId="{1DAA080A-91C4-4BBA-B799-C37405010497}" destId="{B0D900D8-06B0-4CD1-8491-DA117A064899}" srcOrd="7" destOrd="0" presId="urn:microsoft.com/office/officeart/2005/8/layout/venn1"/>
    <dgm:cxn modelId="{0E9B635B-9FA4-46A3-B69B-829B3FAF1F44}" type="presParOf" srcId="{1DAA080A-91C4-4BBA-B799-C37405010497}" destId="{D2FAEB2D-AD77-4F23-B91C-789A1FE5CE50}" srcOrd="8" destOrd="0" presId="urn:microsoft.com/office/officeart/2005/8/layout/venn1"/>
    <dgm:cxn modelId="{1D124A0C-6DB5-482E-8218-A80759357952}" type="presParOf" srcId="{1DAA080A-91C4-4BBA-B799-C37405010497}" destId="{5FE4166F-9F2B-4F71-AEEB-91A06711CB4B}" srcOrd="9" destOrd="0" presId="urn:microsoft.com/office/officeart/2005/8/layout/venn1"/>
  </dgm:cxnLst>
  <dgm:bg>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dgm:bg>
  <dgm:whole>
    <a:ln w="3175">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6365231-BF4A-482C-9F20-D156F8D7A4DD}" type="doc">
      <dgm:prSet loTypeId="urn:microsoft.com/office/officeart/2005/8/layout/chevron1" loCatId="process" qsTypeId="urn:microsoft.com/office/officeart/2005/8/quickstyle/simple1" qsCatId="simple" csTypeId="urn:microsoft.com/office/officeart/2005/8/colors/colorful1" csCatId="colorful" phldr="1"/>
      <dgm:spPr/>
    </dgm:pt>
    <dgm:pt modelId="{F1B06E6A-C734-47C4-BCA8-2DAFD3DB57A2}">
      <dgm:prSet phldrT="[文本]" custT="1"/>
      <dgm:spPr/>
      <dgm:t>
        <a:bodyPr/>
        <a:lstStyle/>
        <a:p>
          <a:r>
            <a:rPr lang="en-US" altLang="zh-CN" sz="1400" b="1" dirty="0"/>
            <a:t>Players get certain number of unannotated data during the season </a:t>
          </a:r>
          <a:endParaRPr lang="zh-CN" altLang="en-US" sz="1400" b="1" dirty="0"/>
        </a:p>
      </dgm:t>
    </dgm:pt>
    <dgm:pt modelId="{35F16E46-CFB4-401D-959E-BA0FF6153C2B}" type="parTrans" cxnId="{5FDFB690-0216-48F1-92E0-57C00AE7D1AE}">
      <dgm:prSet/>
      <dgm:spPr/>
      <dgm:t>
        <a:bodyPr/>
        <a:lstStyle/>
        <a:p>
          <a:endParaRPr lang="zh-CN" altLang="en-US"/>
        </a:p>
      </dgm:t>
    </dgm:pt>
    <dgm:pt modelId="{A1992FCF-E2BC-45CE-94A3-2B765C669605}" type="sibTrans" cxnId="{5FDFB690-0216-48F1-92E0-57C00AE7D1AE}">
      <dgm:prSet/>
      <dgm:spPr/>
      <dgm:t>
        <a:bodyPr/>
        <a:lstStyle/>
        <a:p>
          <a:endParaRPr lang="zh-CN" altLang="en-US"/>
        </a:p>
      </dgm:t>
    </dgm:pt>
    <dgm:pt modelId="{F1A6738B-F89C-43BA-8A99-6D6801D4416A}">
      <dgm:prSet phldrT="[文本]" custT="1"/>
      <dgm:spPr/>
      <dgm:t>
        <a:bodyPr/>
        <a:lstStyle/>
        <a:p>
          <a:r>
            <a:rPr lang="en-US" altLang="zh-CN" sz="1400" b="1" dirty="0"/>
            <a:t>Players get stable rewards after completing annotation of an image</a:t>
          </a:r>
          <a:endParaRPr lang="zh-CN" altLang="en-US" sz="1400" b="1" dirty="0"/>
        </a:p>
      </dgm:t>
    </dgm:pt>
    <dgm:pt modelId="{105D683A-4DA0-4DD9-ABB9-E8CFD43A9DB0}" type="parTrans" cxnId="{09AEBEFB-6C71-440B-95EB-567EDC214F5F}">
      <dgm:prSet/>
      <dgm:spPr/>
      <dgm:t>
        <a:bodyPr/>
        <a:lstStyle/>
        <a:p>
          <a:endParaRPr lang="zh-CN" altLang="en-US"/>
        </a:p>
      </dgm:t>
    </dgm:pt>
    <dgm:pt modelId="{66311D39-CCAE-4C03-94CF-2781F2EFD3E3}" type="sibTrans" cxnId="{09AEBEFB-6C71-440B-95EB-567EDC214F5F}">
      <dgm:prSet/>
      <dgm:spPr/>
      <dgm:t>
        <a:bodyPr/>
        <a:lstStyle/>
        <a:p>
          <a:endParaRPr lang="zh-CN" altLang="en-US"/>
        </a:p>
      </dgm:t>
    </dgm:pt>
    <dgm:pt modelId="{E068F95E-90CF-43A2-929D-0D78E21C0B4F}">
      <dgm:prSet phldrT="[文本]" custT="1"/>
      <dgm:spPr/>
      <dgm:t>
        <a:bodyPr/>
        <a:lstStyle/>
        <a:p>
          <a:r>
            <a:rPr lang="en-US" altLang="zh-CN" sz="1400" b="1" dirty="0"/>
            <a:t>After the season, compute the labeling result by majority voting and user ranking</a:t>
          </a:r>
          <a:endParaRPr lang="zh-CN" altLang="en-US" sz="1400" b="1" dirty="0"/>
        </a:p>
      </dgm:t>
    </dgm:pt>
    <dgm:pt modelId="{9EC59677-E60D-4EAB-9170-543189DD2419}" type="parTrans" cxnId="{71F65250-B7F5-4721-8FC0-F6E1CED10091}">
      <dgm:prSet/>
      <dgm:spPr/>
      <dgm:t>
        <a:bodyPr/>
        <a:lstStyle/>
        <a:p>
          <a:endParaRPr lang="zh-CN" altLang="en-US"/>
        </a:p>
      </dgm:t>
    </dgm:pt>
    <dgm:pt modelId="{CF3850FB-E70C-476F-8EC4-D71311C6A198}" type="sibTrans" cxnId="{71F65250-B7F5-4721-8FC0-F6E1CED10091}">
      <dgm:prSet/>
      <dgm:spPr/>
      <dgm:t>
        <a:bodyPr/>
        <a:lstStyle/>
        <a:p>
          <a:endParaRPr lang="zh-CN" altLang="en-US"/>
        </a:p>
      </dgm:t>
    </dgm:pt>
    <dgm:pt modelId="{16EDEC7A-42E4-456E-8F5A-36DCC6463D44}">
      <dgm:prSet phldrT="[文本]" custT="1"/>
      <dgm:spPr/>
      <dgm:t>
        <a:bodyPr/>
        <a:lstStyle/>
        <a:p>
          <a:r>
            <a:rPr lang="en-US" altLang="zh-CN" sz="1400" b="1" dirty="0"/>
            <a:t>Users get additional reward based on their ranking</a:t>
          </a:r>
          <a:endParaRPr lang="zh-CN" altLang="en-US" sz="1400" b="1" dirty="0"/>
        </a:p>
      </dgm:t>
    </dgm:pt>
    <dgm:pt modelId="{57DCDF76-9801-4F7E-85B6-C80C9C27E5B2}" type="sibTrans" cxnId="{BE9DBD25-E480-40AE-9EA3-8067BD0D59A7}">
      <dgm:prSet/>
      <dgm:spPr/>
      <dgm:t>
        <a:bodyPr/>
        <a:lstStyle/>
        <a:p>
          <a:endParaRPr lang="zh-CN" altLang="en-US"/>
        </a:p>
      </dgm:t>
    </dgm:pt>
    <dgm:pt modelId="{C432D1A8-5935-4B5B-AAEE-AD48F40CA494}" type="parTrans" cxnId="{BE9DBD25-E480-40AE-9EA3-8067BD0D59A7}">
      <dgm:prSet/>
      <dgm:spPr/>
      <dgm:t>
        <a:bodyPr/>
        <a:lstStyle/>
        <a:p>
          <a:endParaRPr lang="zh-CN" altLang="en-US"/>
        </a:p>
      </dgm:t>
    </dgm:pt>
    <dgm:pt modelId="{6DD05A8F-4EDF-46A8-854D-EC09D15299A9}" type="pres">
      <dgm:prSet presAssocID="{66365231-BF4A-482C-9F20-D156F8D7A4DD}" presName="Name0" presStyleCnt="0">
        <dgm:presLayoutVars>
          <dgm:dir/>
          <dgm:animLvl val="lvl"/>
          <dgm:resizeHandles val="exact"/>
        </dgm:presLayoutVars>
      </dgm:prSet>
      <dgm:spPr/>
    </dgm:pt>
    <dgm:pt modelId="{213AC0E7-BEDE-4329-8136-8E5CA599DCB4}" type="pres">
      <dgm:prSet presAssocID="{F1B06E6A-C734-47C4-BCA8-2DAFD3DB57A2}" presName="parTxOnly" presStyleLbl="node1" presStyleIdx="0" presStyleCnt="4" custScaleY="132497" custLinFactNeighborX="-57739" custLinFactNeighborY="3779">
        <dgm:presLayoutVars>
          <dgm:chMax val="0"/>
          <dgm:chPref val="0"/>
          <dgm:bulletEnabled val="1"/>
        </dgm:presLayoutVars>
      </dgm:prSet>
      <dgm:spPr/>
      <dgm:t>
        <a:bodyPr/>
        <a:lstStyle/>
        <a:p>
          <a:endParaRPr lang="en-IN"/>
        </a:p>
      </dgm:t>
    </dgm:pt>
    <dgm:pt modelId="{0A55BA01-227F-475F-A4BE-BC30AF190A48}" type="pres">
      <dgm:prSet presAssocID="{A1992FCF-E2BC-45CE-94A3-2B765C669605}" presName="parTxOnlySpace" presStyleCnt="0"/>
      <dgm:spPr/>
    </dgm:pt>
    <dgm:pt modelId="{A15FB026-327C-483A-BE16-5F0567254424}" type="pres">
      <dgm:prSet presAssocID="{F1A6738B-F89C-43BA-8A99-6D6801D4416A}" presName="parTxOnly" presStyleLbl="node1" presStyleIdx="1" presStyleCnt="4" custScaleY="132497" custLinFactX="-7447" custLinFactNeighborX="-100000" custLinFactNeighborY="4356">
        <dgm:presLayoutVars>
          <dgm:chMax val="0"/>
          <dgm:chPref val="0"/>
          <dgm:bulletEnabled val="1"/>
        </dgm:presLayoutVars>
      </dgm:prSet>
      <dgm:spPr/>
      <dgm:t>
        <a:bodyPr/>
        <a:lstStyle/>
        <a:p>
          <a:endParaRPr lang="en-IN"/>
        </a:p>
      </dgm:t>
    </dgm:pt>
    <dgm:pt modelId="{0EF4795D-95FD-45A7-8C70-CF8892C5E78E}" type="pres">
      <dgm:prSet presAssocID="{66311D39-CCAE-4C03-94CF-2781F2EFD3E3}" presName="parTxOnlySpace" presStyleCnt="0"/>
      <dgm:spPr/>
    </dgm:pt>
    <dgm:pt modelId="{B9892E8E-13F1-40E6-A2BA-3955E9F38EC6}" type="pres">
      <dgm:prSet presAssocID="{E068F95E-90CF-43A2-929D-0D78E21C0B4F}" presName="parTxOnly" presStyleLbl="node1" presStyleIdx="2" presStyleCnt="4" custScaleY="132497" custLinFactX="-25661" custLinFactNeighborX="-100000" custLinFactNeighborY="4356">
        <dgm:presLayoutVars>
          <dgm:chMax val="0"/>
          <dgm:chPref val="0"/>
          <dgm:bulletEnabled val="1"/>
        </dgm:presLayoutVars>
      </dgm:prSet>
      <dgm:spPr/>
      <dgm:t>
        <a:bodyPr/>
        <a:lstStyle/>
        <a:p>
          <a:endParaRPr lang="en-IN"/>
        </a:p>
      </dgm:t>
    </dgm:pt>
    <dgm:pt modelId="{7645A43F-0107-49BB-AB34-0C256CE50464}" type="pres">
      <dgm:prSet presAssocID="{CF3850FB-E70C-476F-8EC4-D71311C6A198}" presName="parTxOnlySpace" presStyleCnt="0"/>
      <dgm:spPr/>
    </dgm:pt>
    <dgm:pt modelId="{0181488D-3508-4D44-974F-CE9A71766346}" type="pres">
      <dgm:prSet presAssocID="{16EDEC7A-42E4-456E-8F5A-36DCC6463D44}" presName="parTxOnly" presStyleLbl="node1" presStyleIdx="3" presStyleCnt="4" custScaleY="132497" custLinFactX="-45020" custLinFactNeighborX="-100000" custLinFactNeighborY="4356">
        <dgm:presLayoutVars>
          <dgm:chMax val="0"/>
          <dgm:chPref val="0"/>
          <dgm:bulletEnabled val="1"/>
        </dgm:presLayoutVars>
      </dgm:prSet>
      <dgm:spPr/>
      <dgm:t>
        <a:bodyPr/>
        <a:lstStyle/>
        <a:p>
          <a:endParaRPr lang="en-IN"/>
        </a:p>
      </dgm:t>
    </dgm:pt>
  </dgm:ptLst>
  <dgm:cxnLst>
    <dgm:cxn modelId="{BE9DBD25-E480-40AE-9EA3-8067BD0D59A7}" srcId="{66365231-BF4A-482C-9F20-D156F8D7A4DD}" destId="{16EDEC7A-42E4-456E-8F5A-36DCC6463D44}" srcOrd="3" destOrd="0" parTransId="{C432D1A8-5935-4B5B-AAEE-AD48F40CA494}" sibTransId="{57DCDF76-9801-4F7E-85B6-C80C9C27E5B2}"/>
    <dgm:cxn modelId="{09AEBEFB-6C71-440B-95EB-567EDC214F5F}" srcId="{66365231-BF4A-482C-9F20-D156F8D7A4DD}" destId="{F1A6738B-F89C-43BA-8A99-6D6801D4416A}" srcOrd="1" destOrd="0" parTransId="{105D683A-4DA0-4DD9-ABB9-E8CFD43A9DB0}" sibTransId="{66311D39-CCAE-4C03-94CF-2781F2EFD3E3}"/>
    <dgm:cxn modelId="{6382C8F2-7912-4778-ADA8-433BBB640581}" type="presOf" srcId="{F1A6738B-F89C-43BA-8A99-6D6801D4416A}" destId="{A15FB026-327C-483A-BE16-5F0567254424}" srcOrd="0" destOrd="0" presId="urn:microsoft.com/office/officeart/2005/8/layout/chevron1"/>
    <dgm:cxn modelId="{5FDFB690-0216-48F1-92E0-57C00AE7D1AE}" srcId="{66365231-BF4A-482C-9F20-D156F8D7A4DD}" destId="{F1B06E6A-C734-47C4-BCA8-2DAFD3DB57A2}" srcOrd="0" destOrd="0" parTransId="{35F16E46-CFB4-401D-959E-BA0FF6153C2B}" sibTransId="{A1992FCF-E2BC-45CE-94A3-2B765C669605}"/>
    <dgm:cxn modelId="{9C46F8F2-A33F-4AB3-91F9-9617E13F934A}" type="presOf" srcId="{F1B06E6A-C734-47C4-BCA8-2DAFD3DB57A2}" destId="{213AC0E7-BEDE-4329-8136-8E5CA599DCB4}" srcOrd="0" destOrd="0" presId="urn:microsoft.com/office/officeart/2005/8/layout/chevron1"/>
    <dgm:cxn modelId="{71F65250-B7F5-4721-8FC0-F6E1CED10091}" srcId="{66365231-BF4A-482C-9F20-D156F8D7A4DD}" destId="{E068F95E-90CF-43A2-929D-0D78E21C0B4F}" srcOrd="2" destOrd="0" parTransId="{9EC59677-E60D-4EAB-9170-543189DD2419}" sibTransId="{CF3850FB-E70C-476F-8EC4-D71311C6A198}"/>
    <dgm:cxn modelId="{09013A4B-DFE5-4593-80D8-8D2C1E85FBDB}" type="presOf" srcId="{16EDEC7A-42E4-456E-8F5A-36DCC6463D44}" destId="{0181488D-3508-4D44-974F-CE9A71766346}" srcOrd="0" destOrd="0" presId="urn:microsoft.com/office/officeart/2005/8/layout/chevron1"/>
    <dgm:cxn modelId="{A87C647A-8249-4340-B03D-40BD284338B9}" type="presOf" srcId="{E068F95E-90CF-43A2-929D-0D78E21C0B4F}" destId="{B9892E8E-13F1-40E6-A2BA-3955E9F38EC6}" srcOrd="0" destOrd="0" presId="urn:microsoft.com/office/officeart/2005/8/layout/chevron1"/>
    <dgm:cxn modelId="{6D9F9852-6D70-4CA4-B02D-9708341A23C4}" type="presOf" srcId="{66365231-BF4A-482C-9F20-D156F8D7A4DD}" destId="{6DD05A8F-4EDF-46A8-854D-EC09D15299A9}" srcOrd="0" destOrd="0" presId="urn:microsoft.com/office/officeart/2005/8/layout/chevron1"/>
    <dgm:cxn modelId="{251B6D7A-73F7-4EB7-A0F7-C3E36F51BC0D}" type="presParOf" srcId="{6DD05A8F-4EDF-46A8-854D-EC09D15299A9}" destId="{213AC0E7-BEDE-4329-8136-8E5CA599DCB4}" srcOrd="0" destOrd="0" presId="urn:microsoft.com/office/officeart/2005/8/layout/chevron1"/>
    <dgm:cxn modelId="{A6966008-3CBA-41E7-A150-4EB0763BEB51}" type="presParOf" srcId="{6DD05A8F-4EDF-46A8-854D-EC09D15299A9}" destId="{0A55BA01-227F-475F-A4BE-BC30AF190A48}" srcOrd="1" destOrd="0" presId="urn:microsoft.com/office/officeart/2005/8/layout/chevron1"/>
    <dgm:cxn modelId="{D254B96E-12CA-400D-8139-7AE3CA342716}" type="presParOf" srcId="{6DD05A8F-4EDF-46A8-854D-EC09D15299A9}" destId="{A15FB026-327C-483A-BE16-5F0567254424}" srcOrd="2" destOrd="0" presId="urn:microsoft.com/office/officeart/2005/8/layout/chevron1"/>
    <dgm:cxn modelId="{353B104B-FBDB-4431-9DB8-2D1EFA976096}" type="presParOf" srcId="{6DD05A8F-4EDF-46A8-854D-EC09D15299A9}" destId="{0EF4795D-95FD-45A7-8C70-CF8892C5E78E}" srcOrd="3" destOrd="0" presId="urn:microsoft.com/office/officeart/2005/8/layout/chevron1"/>
    <dgm:cxn modelId="{DED19CF8-C3CE-443E-BE5E-DBD841BF65AC}" type="presParOf" srcId="{6DD05A8F-4EDF-46A8-854D-EC09D15299A9}" destId="{B9892E8E-13F1-40E6-A2BA-3955E9F38EC6}" srcOrd="4" destOrd="0" presId="urn:microsoft.com/office/officeart/2005/8/layout/chevron1"/>
    <dgm:cxn modelId="{1C406803-3284-45D7-A369-5A482CB146BE}" type="presParOf" srcId="{6DD05A8F-4EDF-46A8-854D-EC09D15299A9}" destId="{7645A43F-0107-49BB-AB34-0C256CE50464}" srcOrd="5" destOrd="0" presId="urn:microsoft.com/office/officeart/2005/8/layout/chevron1"/>
    <dgm:cxn modelId="{DD2D7F32-3EAC-4462-A170-409A4477D2AA}" type="presParOf" srcId="{6DD05A8F-4EDF-46A8-854D-EC09D15299A9}" destId="{0181488D-3508-4D44-974F-CE9A71766346}"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F8FAAAA-5FDA-4E99-B0CB-C90065511E10}" type="doc">
      <dgm:prSet loTypeId="urn:microsoft.com/office/officeart/2005/8/layout/radial4" loCatId="relationship" qsTypeId="urn:microsoft.com/office/officeart/2005/8/quickstyle/simple2" qsCatId="simple" csTypeId="urn:microsoft.com/office/officeart/2005/8/colors/accent2_1" csCatId="accent2" phldr="1"/>
      <dgm:spPr/>
      <dgm:t>
        <a:bodyPr/>
        <a:lstStyle/>
        <a:p>
          <a:endParaRPr lang="zh-CN" altLang="en-US"/>
        </a:p>
      </dgm:t>
    </dgm:pt>
    <dgm:pt modelId="{B192B3BB-B50B-46BE-9F5C-600E30C74FEB}">
      <dgm:prSet phldrT="[文本]"/>
      <dgm:spPr/>
      <dgm:t>
        <a:bodyPr/>
        <a:lstStyle/>
        <a:p>
          <a:r>
            <a:rPr lang="en-US" altLang="zh-CN" dirty="0"/>
            <a:t>User trust score</a:t>
          </a:r>
          <a:endParaRPr lang="zh-CN" altLang="en-US" dirty="0"/>
        </a:p>
      </dgm:t>
    </dgm:pt>
    <dgm:pt modelId="{E278D090-DEE2-4C0E-AB5B-3C8CEC57A190}" type="parTrans" cxnId="{1AA37272-28C1-46D1-8914-B745DF8EFA9D}">
      <dgm:prSet/>
      <dgm:spPr/>
      <dgm:t>
        <a:bodyPr/>
        <a:lstStyle/>
        <a:p>
          <a:endParaRPr lang="zh-CN" altLang="en-US"/>
        </a:p>
      </dgm:t>
    </dgm:pt>
    <dgm:pt modelId="{4A15E678-8A2B-4841-B422-6AB250A4C254}" type="sibTrans" cxnId="{1AA37272-28C1-46D1-8914-B745DF8EFA9D}">
      <dgm:prSet/>
      <dgm:spPr/>
      <dgm:t>
        <a:bodyPr/>
        <a:lstStyle/>
        <a:p>
          <a:endParaRPr lang="zh-CN" altLang="en-US"/>
        </a:p>
      </dgm:t>
    </dgm:pt>
    <dgm:pt modelId="{C0BAC51A-7BCB-478E-B406-DF162E087D69}">
      <dgm:prSet phldrT="[文本]"/>
      <dgm:spPr/>
      <dgm:t>
        <a:bodyPr/>
        <a:lstStyle/>
        <a:p>
          <a:r>
            <a:rPr lang="en-US" altLang="zh-CN" dirty="0"/>
            <a:t>Moving average of user score</a:t>
          </a:r>
          <a:endParaRPr lang="zh-CN" altLang="en-US" dirty="0"/>
        </a:p>
      </dgm:t>
    </dgm:pt>
    <dgm:pt modelId="{68372A73-8ABD-4E65-9589-1D25D555A277}" type="parTrans" cxnId="{7952F799-0198-4DF0-8409-C9D17F416E15}">
      <dgm:prSet/>
      <dgm:spPr/>
      <dgm:t>
        <a:bodyPr/>
        <a:lstStyle/>
        <a:p>
          <a:endParaRPr lang="zh-CN" altLang="en-US"/>
        </a:p>
      </dgm:t>
    </dgm:pt>
    <dgm:pt modelId="{B0EDE4EE-6B18-4315-A668-1751F1D51A03}" type="sibTrans" cxnId="{7952F799-0198-4DF0-8409-C9D17F416E15}">
      <dgm:prSet/>
      <dgm:spPr/>
      <dgm:t>
        <a:bodyPr/>
        <a:lstStyle/>
        <a:p>
          <a:endParaRPr lang="zh-CN" altLang="en-US"/>
        </a:p>
      </dgm:t>
    </dgm:pt>
    <dgm:pt modelId="{A050AFF6-1DB3-45D8-B2E0-CCFF0BE37D1C}">
      <dgm:prSet phldrT="[文本]"/>
      <dgm:spPr/>
      <dgm:t>
        <a:bodyPr/>
        <a:lstStyle/>
        <a:p>
          <a:r>
            <a:rPr lang="en-US" altLang="zh-CN" dirty="0"/>
            <a:t>User age</a:t>
          </a:r>
          <a:endParaRPr lang="zh-CN" altLang="en-US" dirty="0"/>
        </a:p>
      </dgm:t>
    </dgm:pt>
    <dgm:pt modelId="{CF1560FE-B0C8-471A-A5DE-50F1992E6F11}" type="parTrans" cxnId="{C8263422-03D9-4E26-8816-9458E866E5AA}">
      <dgm:prSet/>
      <dgm:spPr/>
      <dgm:t>
        <a:bodyPr/>
        <a:lstStyle/>
        <a:p>
          <a:endParaRPr lang="zh-CN" altLang="en-US"/>
        </a:p>
      </dgm:t>
    </dgm:pt>
    <dgm:pt modelId="{F4A9174A-934D-4A4E-8F24-B4D51CE32C40}" type="sibTrans" cxnId="{C8263422-03D9-4E26-8816-9458E866E5AA}">
      <dgm:prSet/>
      <dgm:spPr/>
      <dgm:t>
        <a:bodyPr/>
        <a:lstStyle/>
        <a:p>
          <a:endParaRPr lang="zh-CN" altLang="en-US"/>
        </a:p>
      </dgm:t>
    </dgm:pt>
    <dgm:pt modelId="{8BD71996-3FFF-47A8-8F26-FE665380BE1B}">
      <dgm:prSet phldrT="[文本]"/>
      <dgm:spPr/>
      <dgm:t>
        <a:bodyPr/>
        <a:lstStyle/>
        <a:p>
          <a:r>
            <a:rPr lang="en-US" altLang="zh-CN" dirty="0"/>
            <a:t>Institution </a:t>
          </a:r>
          <a:endParaRPr lang="zh-CN" altLang="en-US" dirty="0"/>
        </a:p>
      </dgm:t>
    </dgm:pt>
    <dgm:pt modelId="{86543256-70C4-4CCF-833C-E0F4F1118657}" type="sibTrans" cxnId="{9DE482C7-6F63-421D-B7FE-E0AD4496CE86}">
      <dgm:prSet/>
      <dgm:spPr/>
      <dgm:t>
        <a:bodyPr/>
        <a:lstStyle/>
        <a:p>
          <a:endParaRPr lang="zh-CN" altLang="en-US"/>
        </a:p>
      </dgm:t>
    </dgm:pt>
    <dgm:pt modelId="{B6DD326D-03DE-48D2-9EAF-17C898114505}" type="parTrans" cxnId="{9DE482C7-6F63-421D-B7FE-E0AD4496CE86}">
      <dgm:prSet/>
      <dgm:spPr/>
      <dgm:t>
        <a:bodyPr/>
        <a:lstStyle/>
        <a:p>
          <a:endParaRPr lang="zh-CN" altLang="en-US"/>
        </a:p>
      </dgm:t>
    </dgm:pt>
    <dgm:pt modelId="{A37D95C3-E18B-47B9-B31C-26880F405CEA}" type="pres">
      <dgm:prSet presAssocID="{3F8FAAAA-5FDA-4E99-B0CB-C90065511E10}" presName="cycle" presStyleCnt="0">
        <dgm:presLayoutVars>
          <dgm:chMax val="1"/>
          <dgm:dir/>
          <dgm:animLvl val="ctr"/>
          <dgm:resizeHandles val="exact"/>
        </dgm:presLayoutVars>
      </dgm:prSet>
      <dgm:spPr/>
      <dgm:t>
        <a:bodyPr/>
        <a:lstStyle/>
        <a:p>
          <a:endParaRPr lang="en-IN"/>
        </a:p>
      </dgm:t>
    </dgm:pt>
    <dgm:pt modelId="{47A5E919-306B-4155-BD0A-ACCF9D382940}" type="pres">
      <dgm:prSet presAssocID="{B192B3BB-B50B-46BE-9F5C-600E30C74FEB}" presName="centerShape" presStyleLbl="node0" presStyleIdx="0" presStyleCnt="1"/>
      <dgm:spPr/>
      <dgm:t>
        <a:bodyPr/>
        <a:lstStyle/>
        <a:p>
          <a:endParaRPr lang="en-IN"/>
        </a:p>
      </dgm:t>
    </dgm:pt>
    <dgm:pt modelId="{E6A1276B-A13D-4701-B875-721C75BB0660}" type="pres">
      <dgm:prSet presAssocID="{68372A73-8ABD-4E65-9589-1D25D555A277}" presName="parTrans" presStyleLbl="bgSibTrans2D1" presStyleIdx="0" presStyleCnt="3"/>
      <dgm:spPr/>
      <dgm:t>
        <a:bodyPr/>
        <a:lstStyle/>
        <a:p>
          <a:endParaRPr lang="en-IN"/>
        </a:p>
      </dgm:t>
    </dgm:pt>
    <dgm:pt modelId="{138EE9AC-C518-4E35-B785-55725E51EE88}" type="pres">
      <dgm:prSet presAssocID="{C0BAC51A-7BCB-478E-B406-DF162E087D69}" presName="node" presStyleLbl="node1" presStyleIdx="0" presStyleCnt="3">
        <dgm:presLayoutVars>
          <dgm:bulletEnabled val="1"/>
        </dgm:presLayoutVars>
      </dgm:prSet>
      <dgm:spPr/>
      <dgm:t>
        <a:bodyPr/>
        <a:lstStyle/>
        <a:p>
          <a:endParaRPr lang="en-IN"/>
        </a:p>
      </dgm:t>
    </dgm:pt>
    <dgm:pt modelId="{CCC0D6E2-CD8C-4816-A411-687712DA67F1}" type="pres">
      <dgm:prSet presAssocID="{B6DD326D-03DE-48D2-9EAF-17C898114505}" presName="parTrans" presStyleLbl="bgSibTrans2D1" presStyleIdx="1" presStyleCnt="3"/>
      <dgm:spPr/>
      <dgm:t>
        <a:bodyPr/>
        <a:lstStyle/>
        <a:p>
          <a:endParaRPr lang="en-IN"/>
        </a:p>
      </dgm:t>
    </dgm:pt>
    <dgm:pt modelId="{0883EEFD-8565-420F-A837-A4385E58579B}" type="pres">
      <dgm:prSet presAssocID="{8BD71996-3FFF-47A8-8F26-FE665380BE1B}" presName="node" presStyleLbl="node1" presStyleIdx="1" presStyleCnt="3">
        <dgm:presLayoutVars>
          <dgm:bulletEnabled val="1"/>
        </dgm:presLayoutVars>
      </dgm:prSet>
      <dgm:spPr/>
      <dgm:t>
        <a:bodyPr/>
        <a:lstStyle/>
        <a:p>
          <a:endParaRPr lang="en-IN"/>
        </a:p>
      </dgm:t>
    </dgm:pt>
    <dgm:pt modelId="{22E222C2-7783-4FE2-8CF3-AE14F6E0BB4E}" type="pres">
      <dgm:prSet presAssocID="{CF1560FE-B0C8-471A-A5DE-50F1992E6F11}" presName="parTrans" presStyleLbl="bgSibTrans2D1" presStyleIdx="2" presStyleCnt="3"/>
      <dgm:spPr/>
      <dgm:t>
        <a:bodyPr/>
        <a:lstStyle/>
        <a:p>
          <a:endParaRPr lang="en-IN"/>
        </a:p>
      </dgm:t>
    </dgm:pt>
    <dgm:pt modelId="{4328147E-71D1-489D-BF6F-68C740D2BA2D}" type="pres">
      <dgm:prSet presAssocID="{A050AFF6-1DB3-45D8-B2E0-CCFF0BE37D1C}" presName="node" presStyleLbl="node1" presStyleIdx="2" presStyleCnt="3">
        <dgm:presLayoutVars>
          <dgm:bulletEnabled val="1"/>
        </dgm:presLayoutVars>
      </dgm:prSet>
      <dgm:spPr/>
      <dgm:t>
        <a:bodyPr/>
        <a:lstStyle/>
        <a:p>
          <a:endParaRPr lang="en-IN"/>
        </a:p>
      </dgm:t>
    </dgm:pt>
  </dgm:ptLst>
  <dgm:cxnLst>
    <dgm:cxn modelId="{D2050656-83A7-4112-B11F-8EE0620A179F}" type="presOf" srcId="{CF1560FE-B0C8-471A-A5DE-50F1992E6F11}" destId="{22E222C2-7783-4FE2-8CF3-AE14F6E0BB4E}" srcOrd="0" destOrd="0" presId="urn:microsoft.com/office/officeart/2005/8/layout/radial4"/>
    <dgm:cxn modelId="{8271597E-6A0D-4B5C-9302-164F54D41CF7}" type="presOf" srcId="{C0BAC51A-7BCB-478E-B406-DF162E087D69}" destId="{138EE9AC-C518-4E35-B785-55725E51EE88}" srcOrd="0" destOrd="0" presId="urn:microsoft.com/office/officeart/2005/8/layout/radial4"/>
    <dgm:cxn modelId="{7952F799-0198-4DF0-8409-C9D17F416E15}" srcId="{B192B3BB-B50B-46BE-9F5C-600E30C74FEB}" destId="{C0BAC51A-7BCB-478E-B406-DF162E087D69}" srcOrd="0" destOrd="0" parTransId="{68372A73-8ABD-4E65-9589-1D25D555A277}" sibTransId="{B0EDE4EE-6B18-4315-A668-1751F1D51A03}"/>
    <dgm:cxn modelId="{30CBB959-DC71-4BD3-B35A-88FC3F81EF59}" type="presOf" srcId="{3F8FAAAA-5FDA-4E99-B0CB-C90065511E10}" destId="{A37D95C3-E18B-47B9-B31C-26880F405CEA}" srcOrd="0" destOrd="0" presId="urn:microsoft.com/office/officeart/2005/8/layout/radial4"/>
    <dgm:cxn modelId="{7B4A51BB-ED86-49CC-9A4B-CC0B34FD215D}" type="presOf" srcId="{B6DD326D-03DE-48D2-9EAF-17C898114505}" destId="{CCC0D6E2-CD8C-4816-A411-687712DA67F1}" srcOrd="0" destOrd="0" presId="urn:microsoft.com/office/officeart/2005/8/layout/radial4"/>
    <dgm:cxn modelId="{9DE482C7-6F63-421D-B7FE-E0AD4496CE86}" srcId="{B192B3BB-B50B-46BE-9F5C-600E30C74FEB}" destId="{8BD71996-3FFF-47A8-8F26-FE665380BE1B}" srcOrd="1" destOrd="0" parTransId="{B6DD326D-03DE-48D2-9EAF-17C898114505}" sibTransId="{86543256-70C4-4CCF-833C-E0F4F1118657}"/>
    <dgm:cxn modelId="{79D96296-9A67-4992-B2DA-DC51F3034D2F}" type="presOf" srcId="{68372A73-8ABD-4E65-9589-1D25D555A277}" destId="{E6A1276B-A13D-4701-B875-721C75BB0660}" srcOrd="0" destOrd="0" presId="urn:microsoft.com/office/officeart/2005/8/layout/radial4"/>
    <dgm:cxn modelId="{1AA37272-28C1-46D1-8914-B745DF8EFA9D}" srcId="{3F8FAAAA-5FDA-4E99-B0CB-C90065511E10}" destId="{B192B3BB-B50B-46BE-9F5C-600E30C74FEB}" srcOrd="0" destOrd="0" parTransId="{E278D090-DEE2-4C0E-AB5B-3C8CEC57A190}" sibTransId="{4A15E678-8A2B-4841-B422-6AB250A4C254}"/>
    <dgm:cxn modelId="{C8263422-03D9-4E26-8816-9458E866E5AA}" srcId="{B192B3BB-B50B-46BE-9F5C-600E30C74FEB}" destId="{A050AFF6-1DB3-45D8-B2E0-CCFF0BE37D1C}" srcOrd="2" destOrd="0" parTransId="{CF1560FE-B0C8-471A-A5DE-50F1992E6F11}" sibTransId="{F4A9174A-934D-4A4E-8F24-B4D51CE32C40}"/>
    <dgm:cxn modelId="{678029A9-EE9E-4914-BEC1-DAB2ADA72839}" type="presOf" srcId="{B192B3BB-B50B-46BE-9F5C-600E30C74FEB}" destId="{47A5E919-306B-4155-BD0A-ACCF9D382940}" srcOrd="0" destOrd="0" presId="urn:microsoft.com/office/officeart/2005/8/layout/radial4"/>
    <dgm:cxn modelId="{CC110B49-0AAD-4F27-B579-060D2876ACDC}" type="presOf" srcId="{8BD71996-3FFF-47A8-8F26-FE665380BE1B}" destId="{0883EEFD-8565-420F-A837-A4385E58579B}" srcOrd="0" destOrd="0" presId="urn:microsoft.com/office/officeart/2005/8/layout/radial4"/>
    <dgm:cxn modelId="{5CEBDABA-A5C4-4E88-A0C7-CC6DAECE35C0}" type="presOf" srcId="{A050AFF6-1DB3-45D8-B2E0-CCFF0BE37D1C}" destId="{4328147E-71D1-489D-BF6F-68C740D2BA2D}" srcOrd="0" destOrd="0" presId="urn:microsoft.com/office/officeart/2005/8/layout/radial4"/>
    <dgm:cxn modelId="{2D3F10B5-6C00-4F3E-BCF4-79F078E1CCA3}" type="presParOf" srcId="{A37D95C3-E18B-47B9-B31C-26880F405CEA}" destId="{47A5E919-306B-4155-BD0A-ACCF9D382940}" srcOrd="0" destOrd="0" presId="urn:microsoft.com/office/officeart/2005/8/layout/radial4"/>
    <dgm:cxn modelId="{9813F72F-79A0-4052-BD02-C37746EA5A46}" type="presParOf" srcId="{A37D95C3-E18B-47B9-B31C-26880F405CEA}" destId="{E6A1276B-A13D-4701-B875-721C75BB0660}" srcOrd="1" destOrd="0" presId="urn:microsoft.com/office/officeart/2005/8/layout/radial4"/>
    <dgm:cxn modelId="{DC129862-1CA8-4ED5-9D4B-6E62077B52BC}" type="presParOf" srcId="{A37D95C3-E18B-47B9-B31C-26880F405CEA}" destId="{138EE9AC-C518-4E35-B785-55725E51EE88}" srcOrd="2" destOrd="0" presId="urn:microsoft.com/office/officeart/2005/8/layout/radial4"/>
    <dgm:cxn modelId="{97D720A1-4DE8-4B8C-905F-FFEC6554BC20}" type="presParOf" srcId="{A37D95C3-E18B-47B9-B31C-26880F405CEA}" destId="{CCC0D6E2-CD8C-4816-A411-687712DA67F1}" srcOrd="3" destOrd="0" presId="urn:microsoft.com/office/officeart/2005/8/layout/radial4"/>
    <dgm:cxn modelId="{AA725BDB-FB38-4A6E-9677-2BA0A97B3668}" type="presParOf" srcId="{A37D95C3-E18B-47B9-B31C-26880F405CEA}" destId="{0883EEFD-8565-420F-A837-A4385E58579B}" srcOrd="4" destOrd="0" presId="urn:microsoft.com/office/officeart/2005/8/layout/radial4"/>
    <dgm:cxn modelId="{DAC439A3-9771-4ACB-B444-1B9CC8F96C24}" type="presParOf" srcId="{A37D95C3-E18B-47B9-B31C-26880F405CEA}" destId="{22E222C2-7783-4FE2-8CF3-AE14F6E0BB4E}" srcOrd="5" destOrd="0" presId="urn:microsoft.com/office/officeart/2005/8/layout/radial4"/>
    <dgm:cxn modelId="{49EED515-20B0-49C3-B6E2-3031174BF91F}" type="presParOf" srcId="{A37D95C3-E18B-47B9-B31C-26880F405CEA}" destId="{4328147E-71D1-489D-BF6F-68C740D2BA2D}" srcOrd="6"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75F05E-857E-4565-8E2F-99293739DD14}">
      <dsp:nvSpPr>
        <dsp:cNvPr id="0" name=""/>
        <dsp:cNvSpPr/>
      </dsp:nvSpPr>
      <dsp:spPr>
        <a:xfrm>
          <a:off x="0" y="1029916"/>
          <a:ext cx="2757582" cy="2757582"/>
        </a:xfrm>
        <a:prstGeom prst="ellipse">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D652829F-B019-4760-84FB-728C67F2E0C6}">
      <dsp:nvSpPr>
        <dsp:cNvPr id="0" name=""/>
        <dsp:cNvSpPr/>
      </dsp:nvSpPr>
      <dsp:spPr>
        <a:xfrm>
          <a:off x="394104" y="1424020"/>
          <a:ext cx="1969373" cy="1969373"/>
        </a:xfrm>
        <a:prstGeom prst="ellipse">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F98FB3E5-9641-469B-A381-E4DDCEB37451}">
      <dsp:nvSpPr>
        <dsp:cNvPr id="0" name=""/>
        <dsp:cNvSpPr/>
      </dsp:nvSpPr>
      <dsp:spPr>
        <a:xfrm>
          <a:off x="787979" y="1817895"/>
          <a:ext cx="1181624" cy="1181624"/>
        </a:xfrm>
        <a:prstGeom prst="ellipse">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4FAF3F8D-52E1-48DA-A4AE-CC37BE61CC25}">
      <dsp:nvSpPr>
        <dsp:cNvPr id="0" name=""/>
        <dsp:cNvSpPr/>
      </dsp:nvSpPr>
      <dsp:spPr>
        <a:xfrm>
          <a:off x="1181853" y="2211770"/>
          <a:ext cx="393874" cy="393874"/>
        </a:xfrm>
        <a:prstGeom prst="ellipse">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021ABF9C-AF49-4499-A6BB-90F68A7F30FD}">
      <dsp:nvSpPr>
        <dsp:cNvPr id="0" name=""/>
        <dsp:cNvSpPr/>
      </dsp:nvSpPr>
      <dsp:spPr>
        <a:xfrm>
          <a:off x="3217179" y="110722"/>
          <a:ext cx="1378791" cy="6595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9050" rIns="19050" bIns="19050" numCol="1" spcCol="1270" anchor="ctr" anchorCtr="0">
          <a:noAutofit/>
        </a:bodyPr>
        <a:lstStyle/>
        <a:p>
          <a:pPr lvl="0" algn="l" defTabSz="666750" rtl="0">
            <a:lnSpc>
              <a:spcPct val="90000"/>
            </a:lnSpc>
            <a:spcBef>
              <a:spcPct val="0"/>
            </a:spcBef>
            <a:spcAft>
              <a:spcPct val="35000"/>
            </a:spcAft>
          </a:pPr>
          <a:r>
            <a:rPr lang="en-US" sz="1500" b="1" kern="1200" smtClean="0"/>
            <a:t>Database: TUPAC16</a:t>
          </a:r>
          <a:endParaRPr lang="en-IN" sz="1500" kern="1200"/>
        </a:p>
      </dsp:txBody>
      <dsp:txXfrm>
        <a:off x="3217179" y="110722"/>
        <a:ext cx="1378791" cy="659521"/>
      </dsp:txXfrm>
    </dsp:sp>
    <dsp:sp modelId="{BD29F487-0836-4D6C-9954-8FCBDD86B5BA}">
      <dsp:nvSpPr>
        <dsp:cNvPr id="0" name=""/>
        <dsp:cNvSpPr/>
      </dsp:nvSpPr>
      <dsp:spPr>
        <a:xfrm>
          <a:off x="2872481" y="440483"/>
          <a:ext cx="344697"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a:sp3d z="127000" prstMaterial="matte"/>
      </dsp:spPr>
      <dsp:style>
        <a:lnRef idx="2">
          <a:scrgbClr r="0" g="0" b="0"/>
        </a:lnRef>
        <a:fillRef idx="1">
          <a:scrgbClr r="0" g="0" b="0"/>
        </a:fillRef>
        <a:effectRef idx="0">
          <a:scrgbClr r="0" g="0" b="0"/>
        </a:effectRef>
        <a:fontRef idx="minor"/>
      </dsp:style>
    </dsp:sp>
    <dsp:sp modelId="{35BF5780-4199-4896-BA5D-18C5BBC692EB}">
      <dsp:nvSpPr>
        <dsp:cNvPr id="0" name=""/>
        <dsp:cNvSpPr/>
      </dsp:nvSpPr>
      <dsp:spPr>
        <a:xfrm rot="5400000">
          <a:off x="1139800" y="657642"/>
          <a:ext cx="1948691" cy="151667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a:sp3d z="127000" prstMaterial="matte"/>
      </dsp:spPr>
      <dsp:style>
        <a:lnRef idx="2">
          <a:scrgbClr r="0" g="0" b="0"/>
        </a:lnRef>
        <a:fillRef idx="1">
          <a:scrgbClr r="0" g="0" b="0"/>
        </a:fillRef>
        <a:effectRef idx="0">
          <a:scrgbClr r="0" g="0" b="0"/>
        </a:effectRef>
        <a:fontRef idx="minor"/>
      </dsp:style>
    </dsp:sp>
    <dsp:sp modelId="{CB105915-049B-49C3-A686-B7FA488563DA}">
      <dsp:nvSpPr>
        <dsp:cNvPr id="0" name=""/>
        <dsp:cNvSpPr/>
      </dsp:nvSpPr>
      <dsp:spPr>
        <a:xfrm>
          <a:off x="3217179" y="770243"/>
          <a:ext cx="1378791" cy="6595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9050" rIns="19050" bIns="19050" numCol="1" spcCol="1270" anchor="ctr" anchorCtr="0">
          <a:noAutofit/>
        </a:bodyPr>
        <a:lstStyle/>
        <a:p>
          <a:pPr lvl="0" algn="l" defTabSz="666750" rtl="0">
            <a:lnSpc>
              <a:spcPct val="90000"/>
            </a:lnSpc>
            <a:spcBef>
              <a:spcPct val="0"/>
            </a:spcBef>
            <a:spcAft>
              <a:spcPct val="35000"/>
            </a:spcAft>
          </a:pPr>
          <a:r>
            <a:rPr lang="de-DE" sz="1500" b="1" kern="1200" smtClean="0"/>
            <a:t>Image Size:256x256</a:t>
          </a:r>
          <a:endParaRPr lang="en-IN" sz="1500" kern="1200"/>
        </a:p>
      </dsp:txBody>
      <dsp:txXfrm>
        <a:off x="3217179" y="770243"/>
        <a:ext cx="1378791" cy="659521"/>
      </dsp:txXfrm>
    </dsp:sp>
    <dsp:sp modelId="{1043D8D1-49B7-4B16-920E-45D1ADE61D7B}">
      <dsp:nvSpPr>
        <dsp:cNvPr id="0" name=""/>
        <dsp:cNvSpPr/>
      </dsp:nvSpPr>
      <dsp:spPr>
        <a:xfrm>
          <a:off x="2872481" y="1100004"/>
          <a:ext cx="344697"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a:sp3d z="127000" prstMaterial="matte"/>
      </dsp:spPr>
      <dsp:style>
        <a:lnRef idx="2">
          <a:scrgbClr r="0" g="0" b="0"/>
        </a:lnRef>
        <a:fillRef idx="1">
          <a:scrgbClr r="0" g="0" b="0"/>
        </a:fillRef>
        <a:effectRef idx="0">
          <a:scrgbClr r="0" g="0" b="0"/>
        </a:effectRef>
        <a:fontRef idx="minor"/>
      </dsp:style>
    </dsp:sp>
    <dsp:sp modelId="{3987AAF1-D246-4519-A1E8-24372A204477}">
      <dsp:nvSpPr>
        <dsp:cNvPr id="0" name=""/>
        <dsp:cNvSpPr/>
      </dsp:nvSpPr>
      <dsp:spPr>
        <a:xfrm rot="5400000">
          <a:off x="1477145" y="1306363"/>
          <a:ext cx="1600317" cy="1188058"/>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a:sp3d z="127000" prstMaterial="matte"/>
      </dsp:spPr>
      <dsp:style>
        <a:lnRef idx="2">
          <a:scrgbClr r="0" g="0" b="0"/>
        </a:lnRef>
        <a:fillRef idx="1">
          <a:scrgbClr r="0" g="0" b="0"/>
        </a:fillRef>
        <a:effectRef idx="0">
          <a:scrgbClr r="0" g="0" b="0"/>
        </a:effectRef>
        <a:fontRef idx="minor"/>
      </dsp:style>
    </dsp:sp>
    <dsp:sp modelId="{FF3FD512-92E1-4215-AE0B-4124CE3441D6}">
      <dsp:nvSpPr>
        <dsp:cNvPr id="0" name=""/>
        <dsp:cNvSpPr/>
      </dsp:nvSpPr>
      <dsp:spPr>
        <a:xfrm>
          <a:off x="3217179" y="1429765"/>
          <a:ext cx="1378791" cy="6595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9050" rIns="19050" bIns="19050" numCol="1" spcCol="1270" anchor="ctr" anchorCtr="0">
          <a:noAutofit/>
        </a:bodyPr>
        <a:lstStyle/>
        <a:p>
          <a:pPr lvl="0" algn="l" defTabSz="666750" rtl="0">
            <a:lnSpc>
              <a:spcPct val="90000"/>
            </a:lnSpc>
            <a:spcBef>
              <a:spcPct val="0"/>
            </a:spcBef>
            <a:spcAft>
              <a:spcPct val="35000"/>
            </a:spcAft>
          </a:pPr>
          <a:r>
            <a:rPr lang="de-DE" sz="1500" b="1" kern="1200" smtClean="0"/>
            <a:t>Batch:1</a:t>
          </a:r>
          <a:endParaRPr lang="en-IN" sz="1500" kern="1200"/>
        </a:p>
      </dsp:txBody>
      <dsp:txXfrm>
        <a:off x="3217179" y="1429765"/>
        <a:ext cx="1378791" cy="659521"/>
      </dsp:txXfrm>
    </dsp:sp>
    <dsp:sp modelId="{52AE4D88-993D-44D3-8146-388632673762}">
      <dsp:nvSpPr>
        <dsp:cNvPr id="0" name=""/>
        <dsp:cNvSpPr/>
      </dsp:nvSpPr>
      <dsp:spPr>
        <a:xfrm>
          <a:off x="2872481" y="1759526"/>
          <a:ext cx="344697"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a:sp3d z="127000" prstMaterial="matte"/>
      </dsp:spPr>
      <dsp:style>
        <a:lnRef idx="2">
          <a:scrgbClr r="0" g="0" b="0"/>
        </a:lnRef>
        <a:fillRef idx="1">
          <a:scrgbClr r="0" g="0" b="0"/>
        </a:fillRef>
        <a:effectRef idx="0">
          <a:scrgbClr r="0" g="0" b="0"/>
        </a:effectRef>
        <a:fontRef idx="minor"/>
      </dsp:style>
    </dsp:sp>
    <dsp:sp modelId="{F9983638-65AD-42BA-9867-E11478494745}">
      <dsp:nvSpPr>
        <dsp:cNvPr id="0" name=""/>
        <dsp:cNvSpPr/>
      </dsp:nvSpPr>
      <dsp:spPr>
        <a:xfrm rot="5400000">
          <a:off x="1803688" y="1910963"/>
          <a:ext cx="1220689" cy="916896"/>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a:sp3d z="127000" prstMaterial="matte"/>
      </dsp:spPr>
      <dsp:style>
        <a:lnRef idx="2">
          <a:scrgbClr r="0" g="0" b="0"/>
        </a:lnRef>
        <a:fillRef idx="1">
          <a:scrgbClr r="0" g="0" b="0"/>
        </a:fillRef>
        <a:effectRef idx="0">
          <a:scrgbClr r="0" g="0" b="0"/>
        </a:effectRef>
        <a:fontRef idx="minor"/>
      </dsp:style>
    </dsp:sp>
    <dsp:sp modelId="{9D2E99B6-74D5-4ABF-93DD-EAE276073164}">
      <dsp:nvSpPr>
        <dsp:cNvPr id="0" name=""/>
        <dsp:cNvSpPr/>
      </dsp:nvSpPr>
      <dsp:spPr>
        <a:xfrm>
          <a:off x="3217179" y="2089287"/>
          <a:ext cx="1378791" cy="6595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9050" rIns="19050" bIns="19050" numCol="1" spcCol="1270" anchor="ctr" anchorCtr="0">
          <a:noAutofit/>
        </a:bodyPr>
        <a:lstStyle/>
        <a:p>
          <a:pPr lvl="0" algn="l" defTabSz="666750" rtl="0">
            <a:lnSpc>
              <a:spcPct val="90000"/>
            </a:lnSpc>
            <a:spcBef>
              <a:spcPct val="0"/>
            </a:spcBef>
            <a:spcAft>
              <a:spcPct val="35000"/>
            </a:spcAft>
          </a:pPr>
          <a:r>
            <a:rPr lang="de-DE" sz="1500" b="1" kern="1200" smtClean="0"/>
            <a:t>Channels:3</a:t>
          </a:r>
          <a:endParaRPr lang="en-IN" sz="1500" kern="1200"/>
        </a:p>
      </dsp:txBody>
      <dsp:txXfrm>
        <a:off x="3217179" y="2089287"/>
        <a:ext cx="1378791" cy="659521"/>
      </dsp:txXfrm>
    </dsp:sp>
    <dsp:sp modelId="{A5613CB8-E057-4E72-BD25-191E01441D57}">
      <dsp:nvSpPr>
        <dsp:cNvPr id="0" name=""/>
        <dsp:cNvSpPr/>
      </dsp:nvSpPr>
      <dsp:spPr>
        <a:xfrm>
          <a:off x="2872481" y="2419048"/>
          <a:ext cx="344697"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a:sp3d z="127000" prstMaterial="matte"/>
      </dsp:spPr>
      <dsp:style>
        <a:lnRef idx="2">
          <a:scrgbClr r="0" g="0" b="0"/>
        </a:lnRef>
        <a:fillRef idx="1">
          <a:scrgbClr r="0" g="0" b="0"/>
        </a:fillRef>
        <a:effectRef idx="0">
          <a:scrgbClr r="0" g="0" b="0"/>
        </a:effectRef>
        <a:fontRef idx="minor"/>
      </dsp:style>
    </dsp:sp>
    <dsp:sp modelId="{19259A96-8A8C-4B38-B3D2-DBAB5D27116C}">
      <dsp:nvSpPr>
        <dsp:cNvPr id="0" name=""/>
        <dsp:cNvSpPr/>
      </dsp:nvSpPr>
      <dsp:spPr>
        <a:xfrm rot="5400000">
          <a:off x="2131013" y="2517953"/>
          <a:ext cx="839040" cy="640678"/>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a:sp3d z="127000" prstMaterial="matte"/>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F5CE6D-8151-4931-9FCB-E68D35CFD069}">
      <dsp:nvSpPr>
        <dsp:cNvPr id="0" name=""/>
        <dsp:cNvSpPr/>
      </dsp:nvSpPr>
      <dsp:spPr>
        <a:xfrm>
          <a:off x="3411643" y="0"/>
          <a:ext cx="2100692" cy="2100905"/>
        </a:xfrm>
        <a:prstGeom prst="circularArrow">
          <a:avLst>
            <a:gd name="adj1" fmla="val 10980"/>
            <a:gd name="adj2" fmla="val 1142322"/>
            <a:gd name="adj3" fmla="val 4500000"/>
            <a:gd name="adj4" fmla="val 10800000"/>
            <a:gd name="adj5" fmla="val 125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89AC4D-B2B3-4A4E-B28C-841A49DD54EB}">
      <dsp:nvSpPr>
        <dsp:cNvPr id="0" name=""/>
        <dsp:cNvSpPr/>
      </dsp:nvSpPr>
      <dsp:spPr>
        <a:xfrm>
          <a:off x="3875442" y="760471"/>
          <a:ext cx="1172305" cy="586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 tIns="4445" rIns="4445" bIns="4445" numCol="1" spcCol="1270" anchor="ctr" anchorCtr="0">
          <a:noAutofit/>
        </a:bodyPr>
        <a:lstStyle/>
        <a:p>
          <a:pPr lvl="0" algn="ctr" defTabSz="311150" rtl="0">
            <a:lnSpc>
              <a:spcPct val="90000"/>
            </a:lnSpc>
            <a:spcBef>
              <a:spcPct val="0"/>
            </a:spcBef>
            <a:spcAft>
              <a:spcPct val="35000"/>
            </a:spcAft>
          </a:pPr>
          <a:r>
            <a:rPr lang="en-IN" sz="700" b="1" kern="1200" smtClean="0"/>
            <a:t>Why Fake Images for Annotation!!!</a:t>
          </a:r>
          <a:endParaRPr lang="en-IN" sz="700" kern="1200"/>
        </a:p>
      </dsp:txBody>
      <dsp:txXfrm>
        <a:off x="3875442" y="760471"/>
        <a:ext cx="1172305" cy="586092"/>
      </dsp:txXfrm>
    </dsp:sp>
    <dsp:sp modelId="{AC32C8A2-13FA-420F-8DF9-39FA9C78F9D4}">
      <dsp:nvSpPr>
        <dsp:cNvPr id="0" name=""/>
        <dsp:cNvSpPr/>
      </dsp:nvSpPr>
      <dsp:spPr>
        <a:xfrm>
          <a:off x="2828051" y="1207282"/>
          <a:ext cx="2100692" cy="2100905"/>
        </a:xfrm>
        <a:prstGeom prst="leftCircularArrow">
          <a:avLst>
            <a:gd name="adj1" fmla="val 10980"/>
            <a:gd name="adj2" fmla="val 1142322"/>
            <a:gd name="adj3" fmla="val 6300000"/>
            <a:gd name="adj4" fmla="val 18900000"/>
            <a:gd name="adj5" fmla="val 125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14F588-0C66-4D5A-908C-747636A632A2}">
      <dsp:nvSpPr>
        <dsp:cNvPr id="0" name=""/>
        <dsp:cNvSpPr/>
      </dsp:nvSpPr>
      <dsp:spPr>
        <a:xfrm>
          <a:off x="3289486" y="1969982"/>
          <a:ext cx="1172305" cy="586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 tIns="4445" rIns="4445" bIns="4445" numCol="1" spcCol="1270" anchor="ctr" anchorCtr="0">
          <a:noAutofit/>
        </a:bodyPr>
        <a:lstStyle/>
        <a:p>
          <a:pPr lvl="0" algn="ctr" defTabSz="311150" rtl="0">
            <a:lnSpc>
              <a:spcPct val="90000"/>
            </a:lnSpc>
            <a:spcBef>
              <a:spcPct val="0"/>
            </a:spcBef>
            <a:spcAft>
              <a:spcPct val="35000"/>
            </a:spcAft>
          </a:pPr>
          <a:r>
            <a:rPr lang="en-IN" sz="700" b="1" kern="1200" smtClean="0"/>
            <a:t>Mitotic data is available only for specific tissue types .e.g breast tissue, dog cells.</a:t>
          </a:r>
          <a:endParaRPr lang="en-IN" sz="700" kern="1200"/>
        </a:p>
      </dsp:txBody>
      <dsp:txXfrm>
        <a:off x="3289486" y="1969982"/>
        <a:ext cx="1172305" cy="586092"/>
      </dsp:txXfrm>
    </dsp:sp>
    <dsp:sp modelId="{EBC48BEE-390B-4017-ADCF-8F4B73DD4E96}">
      <dsp:nvSpPr>
        <dsp:cNvPr id="0" name=""/>
        <dsp:cNvSpPr/>
      </dsp:nvSpPr>
      <dsp:spPr>
        <a:xfrm>
          <a:off x="3411643" y="2419022"/>
          <a:ext cx="2100692" cy="2100905"/>
        </a:xfrm>
        <a:prstGeom prst="circularArrow">
          <a:avLst>
            <a:gd name="adj1" fmla="val 10980"/>
            <a:gd name="adj2" fmla="val 1142322"/>
            <a:gd name="adj3" fmla="val 4500000"/>
            <a:gd name="adj4" fmla="val 13500000"/>
            <a:gd name="adj5" fmla="val 125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DE9A18-F68C-4A18-AB81-96009EB640C3}">
      <dsp:nvSpPr>
        <dsp:cNvPr id="0" name=""/>
        <dsp:cNvSpPr/>
      </dsp:nvSpPr>
      <dsp:spPr>
        <a:xfrm>
          <a:off x="3875442" y="3179493"/>
          <a:ext cx="1172305" cy="586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 tIns="4445" rIns="4445" bIns="4445" numCol="1" spcCol="1270" anchor="ctr" anchorCtr="0">
          <a:noAutofit/>
        </a:bodyPr>
        <a:lstStyle/>
        <a:p>
          <a:pPr lvl="0" algn="ctr" defTabSz="311150" rtl="0">
            <a:lnSpc>
              <a:spcPct val="90000"/>
            </a:lnSpc>
            <a:spcBef>
              <a:spcPct val="0"/>
            </a:spcBef>
            <a:spcAft>
              <a:spcPct val="35000"/>
            </a:spcAft>
          </a:pPr>
          <a:r>
            <a:rPr lang="en-IN" sz="700" b="1" kern="1200" dirty="0" smtClean="0"/>
            <a:t>With fake Images, can we achieve more generalisation , </a:t>
          </a:r>
          <a:r>
            <a:rPr lang="en-IN" sz="700" b="1" kern="1200" dirty="0" err="1" smtClean="0"/>
            <a:t>i.e</a:t>
          </a:r>
          <a:r>
            <a:rPr lang="en-IN" sz="700" b="1" kern="1200" dirty="0" smtClean="0"/>
            <a:t> data for organs where mitotic data is not that widely available? </a:t>
          </a:r>
          <a:endParaRPr lang="en-IN" sz="700" kern="1200" dirty="0"/>
        </a:p>
      </dsp:txBody>
      <dsp:txXfrm>
        <a:off x="3875442" y="3179493"/>
        <a:ext cx="1172305" cy="586092"/>
      </dsp:txXfrm>
    </dsp:sp>
    <dsp:sp modelId="{57493822-4B91-4DA5-913D-A816E9A33215}">
      <dsp:nvSpPr>
        <dsp:cNvPr id="0" name=""/>
        <dsp:cNvSpPr/>
      </dsp:nvSpPr>
      <dsp:spPr>
        <a:xfrm>
          <a:off x="2977791" y="3765585"/>
          <a:ext cx="1804758" cy="1805631"/>
        </a:xfrm>
        <a:prstGeom prst="blockArc">
          <a:avLst>
            <a:gd name="adj1" fmla="val 0"/>
            <a:gd name="adj2" fmla="val 18900000"/>
            <a:gd name="adj3" fmla="val 1274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EA6722-FDDF-49A1-A1E4-FC75A3F30A1C}">
      <dsp:nvSpPr>
        <dsp:cNvPr id="0" name=""/>
        <dsp:cNvSpPr/>
      </dsp:nvSpPr>
      <dsp:spPr>
        <a:xfrm>
          <a:off x="3289486" y="4389004"/>
          <a:ext cx="1172305" cy="586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 tIns="4445" rIns="4445" bIns="4445" numCol="1" spcCol="1270" anchor="ctr" anchorCtr="0">
          <a:noAutofit/>
        </a:bodyPr>
        <a:lstStyle/>
        <a:p>
          <a:pPr lvl="0" algn="ctr" defTabSz="311150" rtl="0">
            <a:lnSpc>
              <a:spcPct val="90000"/>
            </a:lnSpc>
            <a:spcBef>
              <a:spcPct val="0"/>
            </a:spcBef>
            <a:spcAft>
              <a:spcPct val="35000"/>
            </a:spcAft>
          </a:pPr>
          <a:r>
            <a:rPr lang="en-IN" sz="700" b="1" kern="1200" smtClean="0"/>
            <a:t>Finally, our game would work both on fake and real data and the approach is not limited to mitosis….</a:t>
          </a:r>
          <a:endParaRPr lang="en-IN" sz="700" kern="1200"/>
        </a:p>
      </dsp:txBody>
      <dsp:txXfrm>
        <a:off x="3289486" y="4389004"/>
        <a:ext cx="1172305" cy="5860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F6A8DC-5311-4F2D-9A5C-0F6AF70FAE99}">
      <dsp:nvSpPr>
        <dsp:cNvPr id="0" name=""/>
        <dsp:cNvSpPr/>
      </dsp:nvSpPr>
      <dsp:spPr>
        <a:xfrm>
          <a:off x="3075729" y="564278"/>
          <a:ext cx="3715720" cy="3276889"/>
        </a:xfrm>
        <a:prstGeom prst="ellipse">
          <a:avLst/>
        </a:prstGeom>
        <a:noFill/>
        <a:ln w="3175" cap="flat" cmpd="sng" algn="ctr">
          <a:solidFill>
            <a:scrgbClr r="0" g="0" b="0"/>
          </a:solidFill>
          <a:prstDash val="solid"/>
        </a:ln>
        <a:effectLst/>
      </dsp:spPr>
      <dsp:style>
        <a:lnRef idx="2">
          <a:scrgbClr r="0" g="0" b="0"/>
        </a:lnRef>
        <a:fillRef idx="1">
          <a:scrgbClr r="0" g="0" b="0"/>
        </a:fillRef>
        <a:effectRef idx="0">
          <a:scrgbClr r="0" g="0" b="0"/>
        </a:effectRef>
        <a:fontRef idx="minor">
          <a:schemeClr val="tx1"/>
        </a:fontRef>
      </dsp:style>
    </dsp:sp>
    <dsp:sp modelId="{57621EC8-FEBC-437D-BC85-B0C0C1544C47}">
      <dsp:nvSpPr>
        <dsp:cNvPr id="0" name=""/>
        <dsp:cNvSpPr/>
      </dsp:nvSpPr>
      <dsp:spPr>
        <a:xfrm>
          <a:off x="3039236" y="-10024"/>
          <a:ext cx="2261914" cy="1309235"/>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1111250" rtl="0">
            <a:lnSpc>
              <a:spcPct val="90000"/>
            </a:lnSpc>
            <a:spcBef>
              <a:spcPct val="0"/>
            </a:spcBef>
            <a:spcAft>
              <a:spcPct val="35000"/>
            </a:spcAft>
          </a:pPr>
          <a:endParaRPr lang="en-IN" sz="2500" kern="1200"/>
        </a:p>
      </dsp:txBody>
      <dsp:txXfrm>
        <a:off x="3039236" y="-10024"/>
        <a:ext cx="2261914" cy="1309235"/>
      </dsp:txXfrm>
    </dsp:sp>
    <dsp:sp modelId="{FA708084-94B0-4E55-8F40-F0EC65EC5068}">
      <dsp:nvSpPr>
        <dsp:cNvPr id="0" name=""/>
        <dsp:cNvSpPr/>
      </dsp:nvSpPr>
      <dsp:spPr>
        <a:xfrm>
          <a:off x="6244076" y="3621291"/>
          <a:ext cx="1949925" cy="1949925"/>
        </a:xfrm>
        <a:prstGeom prst="ellipse">
          <a:avLst/>
        </a:prstGeom>
        <a:noFill/>
        <a:ln w="25400" cap="flat" cmpd="sng" algn="ctr">
          <a:noFill/>
          <a:prstDash val="solid"/>
        </a:ln>
        <a:effectLst/>
      </dsp:spPr>
      <dsp:style>
        <a:lnRef idx="2">
          <a:scrgbClr r="0" g="0" b="0"/>
        </a:lnRef>
        <a:fillRef idx="1">
          <a:scrgbClr r="0" g="0" b="0"/>
        </a:fillRef>
        <a:effectRef idx="0">
          <a:scrgbClr r="0" g="0" b="0"/>
        </a:effectRef>
        <a:fontRef idx="minor">
          <a:schemeClr val="tx1"/>
        </a:fontRef>
      </dsp:style>
    </dsp:sp>
    <dsp:sp modelId="{F80E9D2A-FA22-4634-BFE1-28642342AE68}">
      <dsp:nvSpPr>
        <dsp:cNvPr id="0" name=""/>
        <dsp:cNvSpPr/>
      </dsp:nvSpPr>
      <dsp:spPr>
        <a:xfrm>
          <a:off x="2715679" y="1932424"/>
          <a:ext cx="2027922" cy="142066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1111250" rtl="0">
            <a:lnSpc>
              <a:spcPct val="90000"/>
            </a:lnSpc>
            <a:spcBef>
              <a:spcPct val="0"/>
            </a:spcBef>
            <a:spcAft>
              <a:spcPct val="35000"/>
            </a:spcAft>
          </a:pPr>
          <a:r>
            <a:rPr lang="en-IN" sz="2500" b="1" kern="1200" dirty="0" smtClean="0">
              <a:solidFill>
                <a:srgbClr val="FF0000"/>
              </a:solidFill>
            </a:rPr>
            <a:t>Data Analytics </a:t>
          </a:r>
          <a:endParaRPr lang="en-IN" sz="2500" kern="1200" dirty="0">
            <a:solidFill>
              <a:srgbClr val="FF0000"/>
            </a:solidFill>
          </a:endParaRPr>
        </a:p>
      </dsp:txBody>
      <dsp:txXfrm>
        <a:off x="2715679" y="1932424"/>
        <a:ext cx="2027922" cy="1420660"/>
      </dsp:txXfrm>
    </dsp:sp>
    <dsp:sp modelId="{EA4BB077-D21E-4837-94E3-8CFA7F90464B}">
      <dsp:nvSpPr>
        <dsp:cNvPr id="0" name=""/>
        <dsp:cNvSpPr/>
      </dsp:nvSpPr>
      <dsp:spPr>
        <a:xfrm>
          <a:off x="6388097" y="3621291"/>
          <a:ext cx="1949925" cy="1949925"/>
        </a:xfrm>
        <a:prstGeom prst="ellipse">
          <a:avLst/>
        </a:prstGeom>
        <a:noFill/>
        <a:ln w="25400" cap="flat" cmpd="sng" algn="ctr">
          <a:noFill/>
          <a:prstDash val="solid"/>
        </a:ln>
        <a:effectLst/>
      </dsp:spPr>
      <dsp:style>
        <a:lnRef idx="2">
          <a:scrgbClr r="0" g="0" b="0"/>
        </a:lnRef>
        <a:fillRef idx="1">
          <a:scrgbClr r="0" g="0" b="0"/>
        </a:fillRef>
        <a:effectRef idx="0">
          <a:scrgbClr r="0" g="0" b="0"/>
        </a:effectRef>
        <a:fontRef idx="minor">
          <a:schemeClr val="tx1"/>
        </a:fontRef>
      </dsp:style>
    </dsp:sp>
    <dsp:sp modelId="{866E6699-B27A-47AB-85FD-59BE1CD19CC3}">
      <dsp:nvSpPr>
        <dsp:cNvPr id="0" name=""/>
        <dsp:cNvSpPr/>
      </dsp:nvSpPr>
      <dsp:spPr>
        <a:xfrm>
          <a:off x="4587886" y="842284"/>
          <a:ext cx="2027922" cy="142066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1111250" rtl="0">
            <a:lnSpc>
              <a:spcPct val="90000"/>
            </a:lnSpc>
            <a:spcBef>
              <a:spcPct val="0"/>
            </a:spcBef>
            <a:spcAft>
              <a:spcPct val="35000"/>
            </a:spcAft>
          </a:pPr>
          <a:r>
            <a:rPr lang="en-IN" sz="2500" b="1" kern="1200" dirty="0" smtClean="0"/>
            <a:t>Trust score development</a:t>
          </a:r>
          <a:endParaRPr lang="en-IN" sz="2500" kern="1200" dirty="0"/>
        </a:p>
      </dsp:txBody>
      <dsp:txXfrm>
        <a:off x="4587886" y="842284"/>
        <a:ext cx="2027922" cy="1420660"/>
      </dsp:txXfrm>
    </dsp:sp>
    <dsp:sp modelId="{72F198C9-75EA-4B4D-8B76-ACF9CF40E35C}">
      <dsp:nvSpPr>
        <dsp:cNvPr id="0" name=""/>
        <dsp:cNvSpPr/>
      </dsp:nvSpPr>
      <dsp:spPr>
        <a:xfrm>
          <a:off x="2067617" y="2346607"/>
          <a:ext cx="3390082" cy="3234634"/>
        </a:xfrm>
        <a:prstGeom prst="ellipse">
          <a:avLst/>
        </a:prstGeom>
        <a:noFill/>
        <a:ln w="3175" cap="flat" cmpd="sng" algn="ctr">
          <a:solidFill>
            <a:scrgbClr r="0" g="0" b="0"/>
          </a:solidFill>
          <a:prstDash val="solid"/>
        </a:ln>
        <a:effectLst/>
      </dsp:spPr>
      <dsp:style>
        <a:lnRef idx="2">
          <a:scrgbClr r="0" g="0" b="0"/>
        </a:lnRef>
        <a:fillRef idx="1">
          <a:scrgbClr r="0" g="0" b="0"/>
        </a:fillRef>
        <a:effectRef idx="0">
          <a:scrgbClr r="0" g="0" b="0"/>
        </a:effectRef>
        <a:fontRef idx="minor">
          <a:schemeClr val="tx1"/>
        </a:fontRef>
      </dsp:style>
    </dsp:sp>
    <dsp:sp modelId="{B0D900D8-06B0-4CD1-8491-DA117A064899}">
      <dsp:nvSpPr>
        <dsp:cNvPr id="0" name=""/>
        <dsp:cNvSpPr/>
      </dsp:nvSpPr>
      <dsp:spPr>
        <a:xfrm>
          <a:off x="2787696" y="3876644"/>
          <a:ext cx="2027922" cy="142066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1111250" rtl="0">
            <a:lnSpc>
              <a:spcPct val="90000"/>
            </a:lnSpc>
            <a:spcBef>
              <a:spcPct val="0"/>
            </a:spcBef>
            <a:spcAft>
              <a:spcPct val="35000"/>
            </a:spcAft>
          </a:pPr>
          <a:r>
            <a:rPr lang="en-IN" sz="2500" b="1" kern="1200" dirty="0" smtClean="0"/>
            <a:t>Motivation of individual and institutes </a:t>
          </a:r>
          <a:endParaRPr lang="en-IN" sz="2500" kern="1200" dirty="0"/>
        </a:p>
      </dsp:txBody>
      <dsp:txXfrm>
        <a:off x="2787696" y="3876644"/>
        <a:ext cx="2027922" cy="1420660"/>
      </dsp:txXfrm>
    </dsp:sp>
    <dsp:sp modelId="{D2FAEB2D-AD77-4F23-B91C-789A1FE5CE50}">
      <dsp:nvSpPr>
        <dsp:cNvPr id="0" name=""/>
        <dsp:cNvSpPr/>
      </dsp:nvSpPr>
      <dsp:spPr>
        <a:xfrm>
          <a:off x="699461" y="636281"/>
          <a:ext cx="3492863" cy="3234654"/>
        </a:xfrm>
        <a:prstGeom prst="ellipse">
          <a:avLst/>
        </a:prstGeom>
        <a:noFill/>
        <a:ln w="3175" cap="flat" cmpd="sng" algn="ctr">
          <a:solidFill>
            <a:scrgbClr r="0" g="0" b="0"/>
          </a:solidFill>
          <a:prstDash val="solid"/>
        </a:ln>
        <a:effectLst/>
      </dsp:spPr>
      <dsp:style>
        <a:lnRef idx="2">
          <a:scrgbClr r="0" g="0" b="0"/>
        </a:lnRef>
        <a:fillRef idx="1">
          <a:scrgbClr r="0" g="0" b="0"/>
        </a:fillRef>
        <a:effectRef idx="0">
          <a:scrgbClr r="0" g="0" b="0"/>
        </a:effectRef>
        <a:fontRef idx="minor">
          <a:schemeClr val="tx1"/>
        </a:fontRef>
      </dsp:style>
    </dsp:sp>
    <dsp:sp modelId="{5FE4166F-9F2B-4F71-AEEB-91A06711CB4B}">
      <dsp:nvSpPr>
        <dsp:cNvPr id="0" name=""/>
        <dsp:cNvSpPr/>
      </dsp:nvSpPr>
      <dsp:spPr>
        <a:xfrm>
          <a:off x="1131499" y="698268"/>
          <a:ext cx="2027922" cy="142066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1111250" rtl="0">
            <a:lnSpc>
              <a:spcPct val="90000"/>
            </a:lnSpc>
            <a:spcBef>
              <a:spcPct val="0"/>
            </a:spcBef>
            <a:spcAft>
              <a:spcPct val="35000"/>
            </a:spcAft>
          </a:pPr>
          <a:r>
            <a:rPr lang="en-IN" sz="2500" b="1" kern="1200" dirty="0" smtClean="0"/>
            <a:t>Visualise overall performance </a:t>
          </a:r>
          <a:endParaRPr lang="en-IN" sz="2500" kern="1200" dirty="0"/>
        </a:p>
      </dsp:txBody>
      <dsp:txXfrm>
        <a:off x="1131499" y="698268"/>
        <a:ext cx="2027922" cy="14206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3AC0E7-BEDE-4329-8136-8E5CA599DCB4}">
      <dsp:nvSpPr>
        <dsp:cNvPr id="0" name=""/>
        <dsp:cNvSpPr/>
      </dsp:nvSpPr>
      <dsp:spPr>
        <a:xfrm>
          <a:off x="0" y="1248192"/>
          <a:ext cx="2733221" cy="1448574"/>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altLang="zh-CN" sz="1400" b="1" kern="1200" dirty="0"/>
            <a:t>Players get certain number of unannotated data during the season </a:t>
          </a:r>
          <a:endParaRPr lang="zh-CN" altLang="en-US" sz="1400" b="1" kern="1200" dirty="0"/>
        </a:p>
      </dsp:txBody>
      <dsp:txXfrm>
        <a:off x="724287" y="1248192"/>
        <a:ext cx="1284647" cy="1448574"/>
      </dsp:txXfrm>
    </dsp:sp>
    <dsp:sp modelId="{A15FB026-327C-483A-BE16-5F0567254424}">
      <dsp:nvSpPr>
        <dsp:cNvPr id="0" name=""/>
        <dsp:cNvSpPr/>
      </dsp:nvSpPr>
      <dsp:spPr>
        <a:xfrm>
          <a:off x="1987729" y="1254500"/>
          <a:ext cx="2733221" cy="1448574"/>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altLang="zh-CN" sz="1400" b="1" kern="1200" dirty="0"/>
            <a:t>Players get stable rewards after completing annotation of an image</a:t>
          </a:r>
          <a:endParaRPr lang="zh-CN" altLang="en-US" sz="1400" b="1" kern="1200" dirty="0"/>
        </a:p>
      </dsp:txBody>
      <dsp:txXfrm>
        <a:off x="2712016" y="1254500"/>
        <a:ext cx="1284647" cy="1448574"/>
      </dsp:txXfrm>
    </dsp:sp>
    <dsp:sp modelId="{B9892E8E-13F1-40E6-A2BA-3955E9F38EC6}">
      <dsp:nvSpPr>
        <dsp:cNvPr id="0" name=""/>
        <dsp:cNvSpPr/>
      </dsp:nvSpPr>
      <dsp:spPr>
        <a:xfrm>
          <a:off x="3949800" y="1254500"/>
          <a:ext cx="2733221" cy="1448574"/>
        </a:xfrm>
        <a:prstGeom prst="chevr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altLang="zh-CN" sz="1400" b="1" kern="1200" dirty="0"/>
            <a:t>After the season, compute the labeling result by majority voting and user ranking</a:t>
          </a:r>
          <a:endParaRPr lang="zh-CN" altLang="en-US" sz="1400" b="1" kern="1200" dirty="0"/>
        </a:p>
      </dsp:txBody>
      <dsp:txXfrm>
        <a:off x="4674087" y="1254500"/>
        <a:ext cx="1284647" cy="1448574"/>
      </dsp:txXfrm>
    </dsp:sp>
    <dsp:sp modelId="{0181488D-3508-4D44-974F-CE9A71766346}">
      <dsp:nvSpPr>
        <dsp:cNvPr id="0" name=""/>
        <dsp:cNvSpPr/>
      </dsp:nvSpPr>
      <dsp:spPr>
        <a:xfrm>
          <a:off x="5880575" y="1254500"/>
          <a:ext cx="2733221" cy="144857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altLang="zh-CN" sz="1400" b="1" kern="1200" dirty="0"/>
            <a:t>Users get additional reward based on their ranking</a:t>
          </a:r>
          <a:endParaRPr lang="zh-CN" altLang="en-US" sz="1400" b="1" kern="1200" dirty="0"/>
        </a:p>
      </dsp:txBody>
      <dsp:txXfrm>
        <a:off x="6604862" y="1254500"/>
        <a:ext cx="1284647" cy="144857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5E919-306B-4155-BD0A-ACCF9D382940}">
      <dsp:nvSpPr>
        <dsp:cNvPr id="0" name=""/>
        <dsp:cNvSpPr/>
      </dsp:nvSpPr>
      <dsp:spPr>
        <a:xfrm>
          <a:off x="1524409" y="1522776"/>
          <a:ext cx="1127645" cy="1127645"/>
        </a:xfrm>
        <a:prstGeom prst="ellipse">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altLang="zh-CN" sz="1900" kern="1200" dirty="0"/>
            <a:t>User trust score</a:t>
          </a:r>
          <a:endParaRPr lang="zh-CN" altLang="en-US" sz="1900" kern="1200" dirty="0"/>
        </a:p>
      </dsp:txBody>
      <dsp:txXfrm>
        <a:off x="1689549" y="1687916"/>
        <a:ext cx="797365" cy="797365"/>
      </dsp:txXfrm>
    </dsp:sp>
    <dsp:sp modelId="{E6A1276B-A13D-4701-B875-721C75BB0660}">
      <dsp:nvSpPr>
        <dsp:cNvPr id="0" name=""/>
        <dsp:cNvSpPr/>
      </dsp:nvSpPr>
      <dsp:spPr>
        <a:xfrm rot="12900000">
          <a:off x="637494" y="1271764"/>
          <a:ext cx="1033041" cy="321378"/>
        </a:xfrm>
        <a:prstGeom prst="leftArrow">
          <a:avLst>
            <a:gd name="adj1" fmla="val 60000"/>
            <a:gd name="adj2" fmla="val 50000"/>
          </a:avLst>
        </a:prstGeom>
        <a:solidFill>
          <a:schemeClr val="accent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138EE9AC-C518-4E35-B785-55725E51EE88}">
      <dsp:nvSpPr>
        <dsp:cNvPr id="0" name=""/>
        <dsp:cNvSpPr/>
      </dsp:nvSpPr>
      <dsp:spPr>
        <a:xfrm>
          <a:off x="195275" y="707684"/>
          <a:ext cx="1071263" cy="857010"/>
        </a:xfrm>
        <a:prstGeom prst="roundRect">
          <a:avLst>
            <a:gd name="adj" fmla="val 10000"/>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8575" tIns="28575" rIns="28575" bIns="28575" numCol="1" spcCol="1270" anchor="ctr" anchorCtr="0">
          <a:noAutofit/>
        </a:bodyPr>
        <a:lstStyle/>
        <a:p>
          <a:pPr lvl="0" algn="ctr" defTabSz="666750">
            <a:lnSpc>
              <a:spcPct val="90000"/>
            </a:lnSpc>
            <a:spcBef>
              <a:spcPct val="0"/>
            </a:spcBef>
            <a:spcAft>
              <a:spcPct val="35000"/>
            </a:spcAft>
          </a:pPr>
          <a:r>
            <a:rPr lang="en-US" altLang="zh-CN" sz="1500" kern="1200" dirty="0"/>
            <a:t>Moving average of user score</a:t>
          </a:r>
          <a:endParaRPr lang="zh-CN" altLang="en-US" sz="1500" kern="1200" dirty="0"/>
        </a:p>
      </dsp:txBody>
      <dsp:txXfrm>
        <a:off x="220376" y="732785"/>
        <a:ext cx="1021061" cy="806808"/>
      </dsp:txXfrm>
    </dsp:sp>
    <dsp:sp modelId="{CCC0D6E2-CD8C-4816-A411-687712DA67F1}">
      <dsp:nvSpPr>
        <dsp:cNvPr id="0" name=""/>
        <dsp:cNvSpPr/>
      </dsp:nvSpPr>
      <dsp:spPr>
        <a:xfrm rot="16200000">
          <a:off x="1571711" y="785442"/>
          <a:ext cx="1033041" cy="321378"/>
        </a:xfrm>
        <a:prstGeom prst="leftArrow">
          <a:avLst>
            <a:gd name="adj1" fmla="val 60000"/>
            <a:gd name="adj2" fmla="val 50000"/>
          </a:avLst>
        </a:prstGeom>
        <a:solidFill>
          <a:schemeClr val="accent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0883EEFD-8565-420F-A837-A4385E58579B}">
      <dsp:nvSpPr>
        <dsp:cNvPr id="0" name=""/>
        <dsp:cNvSpPr/>
      </dsp:nvSpPr>
      <dsp:spPr>
        <a:xfrm>
          <a:off x="1552600" y="1105"/>
          <a:ext cx="1071263" cy="857010"/>
        </a:xfrm>
        <a:prstGeom prst="roundRect">
          <a:avLst>
            <a:gd name="adj" fmla="val 10000"/>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8575" tIns="28575" rIns="28575" bIns="28575" numCol="1" spcCol="1270" anchor="ctr" anchorCtr="0">
          <a:noAutofit/>
        </a:bodyPr>
        <a:lstStyle/>
        <a:p>
          <a:pPr lvl="0" algn="ctr" defTabSz="666750">
            <a:lnSpc>
              <a:spcPct val="90000"/>
            </a:lnSpc>
            <a:spcBef>
              <a:spcPct val="0"/>
            </a:spcBef>
            <a:spcAft>
              <a:spcPct val="35000"/>
            </a:spcAft>
          </a:pPr>
          <a:r>
            <a:rPr lang="en-US" altLang="zh-CN" sz="1500" kern="1200" dirty="0"/>
            <a:t>Institution </a:t>
          </a:r>
          <a:endParaRPr lang="zh-CN" altLang="en-US" sz="1500" kern="1200" dirty="0"/>
        </a:p>
      </dsp:txBody>
      <dsp:txXfrm>
        <a:off x="1577701" y="26206"/>
        <a:ext cx="1021061" cy="806808"/>
      </dsp:txXfrm>
    </dsp:sp>
    <dsp:sp modelId="{22E222C2-7783-4FE2-8CF3-AE14F6E0BB4E}">
      <dsp:nvSpPr>
        <dsp:cNvPr id="0" name=""/>
        <dsp:cNvSpPr/>
      </dsp:nvSpPr>
      <dsp:spPr>
        <a:xfrm rot="19500000">
          <a:off x="2505927" y="1271764"/>
          <a:ext cx="1033041" cy="321378"/>
        </a:xfrm>
        <a:prstGeom prst="leftArrow">
          <a:avLst>
            <a:gd name="adj1" fmla="val 60000"/>
            <a:gd name="adj2" fmla="val 50000"/>
          </a:avLst>
        </a:prstGeom>
        <a:solidFill>
          <a:schemeClr val="accent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4328147E-71D1-489D-BF6F-68C740D2BA2D}">
      <dsp:nvSpPr>
        <dsp:cNvPr id="0" name=""/>
        <dsp:cNvSpPr/>
      </dsp:nvSpPr>
      <dsp:spPr>
        <a:xfrm>
          <a:off x="2909925" y="707684"/>
          <a:ext cx="1071263" cy="857010"/>
        </a:xfrm>
        <a:prstGeom prst="roundRect">
          <a:avLst>
            <a:gd name="adj" fmla="val 10000"/>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8575" tIns="28575" rIns="28575" bIns="28575" numCol="1" spcCol="1270" anchor="ctr" anchorCtr="0">
          <a:noAutofit/>
        </a:bodyPr>
        <a:lstStyle/>
        <a:p>
          <a:pPr lvl="0" algn="ctr" defTabSz="666750">
            <a:lnSpc>
              <a:spcPct val="90000"/>
            </a:lnSpc>
            <a:spcBef>
              <a:spcPct val="0"/>
            </a:spcBef>
            <a:spcAft>
              <a:spcPct val="35000"/>
            </a:spcAft>
          </a:pPr>
          <a:r>
            <a:rPr lang="en-US" altLang="zh-CN" sz="1500" kern="1200" dirty="0"/>
            <a:t>User age</a:t>
          </a:r>
          <a:endParaRPr lang="zh-CN" altLang="en-US" sz="1500" kern="1200" dirty="0"/>
        </a:p>
      </dsp:txBody>
      <dsp:txXfrm>
        <a:off x="2935026" y="732785"/>
        <a:ext cx="1021061" cy="806808"/>
      </dsp:txXfrm>
    </dsp:sp>
  </dsp:spTree>
</dsp:drawing>
</file>

<file path=ppt/diagrams/layout1.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130696F-E8EA-4F7E-918B-5CC8453E4D35}" type="datetimeFigureOut">
              <a:rPr lang="zh-CN" altLang="en-US" smtClean="0"/>
              <a:t>2019/7/21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0B4849F-587D-4998-87FD-12BA9DD194F1}" type="slidenum">
              <a:rPr lang="zh-CN" altLang="en-US" smtClean="0"/>
              <a:t>‹#›</a:t>
            </a:fld>
            <a:endParaRPr lang="zh-CN" altLang="en-US"/>
          </a:p>
        </p:txBody>
      </p:sp>
    </p:spTree>
    <p:extLst>
      <p:ext uri="{BB962C8B-B14F-4D97-AF65-F5344CB8AC3E}">
        <p14:creationId xmlns:p14="http://schemas.microsoft.com/office/powerpoint/2010/main" val="470952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The</a:t>
            </a:r>
            <a:r>
              <a:rPr lang="en-US" altLang="zh-CN" baseline="0" dirty="0" smtClean="0"/>
              <a:t> raw images from the grand challenge is </a:t>
            </a:r>
            <a:r>
              <a:rPr lang="en-US" altLang="zh-CN" dirty="0" smtClean="0"/>
              <a:t>1539 </a:t>
            </a:r>
            <a:r>
              <a:rPr lang="zh-CN" altLang="en-US" dirty="0" smtClean="0"/>
              <a:t>* </a:t>
            </a:r>
            <a:r>
              <a:rPr lang="en-US" altLang="zh-CN" dirty="0" smtClean="0"/>
              <a:t>1376</a:t>
            </a:r>
          </a:p>
          <a:p>
            <a:r>
              <a:rPr lang="en-US" altLang="zh-CN" dirty="0" smtClean="0"/>
              <a:t>We</a:t>
            </a:r>
            <a:r>
              <a:rPr lang="en-US" altLang="zh-CN" baseline="0" dirty="0" smtClean="0"/>
              <a:t> think it is too hard for starters to detect mitosis. They may not even know where to look.</a:t>
            </a:r>
          </a:p>
          <a:p>
            <a:r>
              <a:rPr lang="en-US" altLang="zh-CN" baseline="0" dirty="0" smtClean="0"/>
              <a:t>So we need to crop the images into small pieces</a:t>
            </a:r>
            <a:endParaRPr lang="zh-CN" altLang="en-US" dirty="0"/>
          </a:p>
        </p:txBody>
      </p:sp>
      <p:sp>
        <p:nvSpPr>
          <p:cNvPr id="4" name="灯片编号占位符 3"/>
          <p:cNvSpPr>
            <a:spLocks noGrp="1"/>
          </p:cNvSpPr>
          <p:nvPr>
            <p:ph type="sldNum" sz="quarter" idx="10"/>
          </p:nvPr>
        </p:nvSpPr>
        <p:spPr/>
        <p:txBody>
          <a:bodyPr/>
          <a:lstStyle/>
          <a:p>
            <a:fld id="{C0B4849F-587D-4998-87FD-12BA9DD194F1}" type="slidenum">
              <a:rPr lang="zh-CN" altLang="en-US" smtClean="0"/>
              <a:t>6</a:t>
            </a:fld>
            <a:endParaRPr lang="zh-CN" altLang="en-US"/>
          </a:p>
        </p:txBody>
      </p:sp>
    </p:spTree>
    <p:extLst>
      <p:ext uri="{BB962C8B-B14F-4D97-AF65-F5344CB8AC3E}">
        <p14:creationId xmlns:p14="http://schemas.microsoft.com/office/powerpoint/2010/main" val="3091826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How do we crop the image?</a:t>
            </a:r>
          </a:p>
          <a:p>
            <a:r>
              <a:rPr lang="en-US" altLang="zh-CN" dirty="0" smtClean="0"/>
              <a:t>we want</a:t>
            </a:r>
            <a:r>
              <a:rPr lang="en-US" altLang="zh-CN" baseline="0" dirty="0" smtClean="0"/>
              <a:t> the cropped image to be 256 * 256.</a:t>
            </a:r>
            <a:endParaRPr lang="en-US" altLang="zh-CN" dirty="0" smtClean="0"/>
          </a:p>
          <a:p>
            <a:r>
              <a:rPr lang="en-US" altLang="zh-CN" dirty="0" smtClean="0"/>
              <a:t>We</a:t>
            </a:r>
            <a:r>
              <a:rPr lang="en-US" altLang="zh-CN" baseline="0" dirty="0" smtClean="0"/>
              <a:t> want the mitosis cell or no mitosis cell appear anywhere in the cropped images, not only be well placed at the center.</a:t>
            </a:r>
          </a:p>
          <a:p>
            <a:endParaRPr lang="en-US" altLang="zh-CN" baseline="0" dirty="0" smtClean="0"/>
          </a:p>
          <a:p>
            <a:r>
              <a:rPr lang="en-US" altLang="zh-CN" baseline="0" dirty="0" smtClean="0"/>
              <a:t>We randomize the X, Y which is the distance from the chosen point to the left and upper border of the cropped image, so that the mitosis can appear at anywhere in the cropped image.</a:t>
            </a:r>
          </a:p>
          <a:p>
            <a:endParaRPr lang="en-US" altLang="zh-CN" baseline="0" dirty="0" smtClean="0"/>
          </a:p>
          <a:p>
            <a:r>
              <a:rPr lang="en-US" altLang="zh-CN" baseline="0" dirty="0" smtClean="0"/>
              <a:t>The new coordinate of mitosis is calculated by subtracting the original coordinate label by the coordinate of the top left vertices of the cropped image.</a:t>
            </a:r>
          </a:p>
          <a:p>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C0B4849F-587D-4998-87FD-12BA9DD194F1}" type="slidenum">
              <a:rPr lang="zh-CN" altLang="en-US" smtClean="0"/>
              <a:t>7</a:t>
            </a:fld>
            <a:endParaRPr lang="zh-CN" altLang="en-US"/>
          </a:p>
        </p:txBody>
      </p:sp>
    </p:spTree>
    <p:extLst>
      <p:ext uri="{BB962C8B-B14F-4D97-AF65-F5344CB8AC3E}">
        <p14:creationId xmlns:p14="http://schemas.microsoft.com/office/powerpoint/2010/main" val="3091826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Email as primary</a:t>
            </a:r>
            <a:r>
              <a:rPr lang="en-US" altLang="zh-CN" baseline="0" dirty="0" smtClean="0"/>
              <a:t> key which means Email is an unique ID.</a:t>
            </a:r>
          </a:p>
          <a:p>
            <a:endParaRPr lang="en-US" altLang="zh-CN" dirty="0" smtClean="0"/>
          </a:p>
          <a:p>
            <a:r>
              <a:rPr lang="en-US" altLang="zh-CN" baseline="0" dirty="0" smtClean="0"/>
              <a:t>Why do we need age and institute? To make sure the labels are credible. For users whose age is below 18, younger users will have lower trust score.</a:t>
            </a:r>
          </a:p>
          <a:p>
            <a:r>
              <a:rPr lang="en-US" altLang="zh-CN" baseline="0" dirty="0" smtClean="0"/>
              <a:t>Institute can also help to analyze if a user is credible enough.</a:t>
            </a:r>
          </a:p>
          <a:p>
            <a:endParaRPr lang="en-US" altLang="zh-CN" baseline="0" dirty="0" smtClean="0"/>
          </a:p>
          <a:p>
            <a:r>
              <a:rPr lang="en-US" altLang="zh-CN" baseline="0" dirty="0" smtClean="0"/>
              <a:t>Why do we have city, country? In the future, we can have leader board with respect to city and country. It will motivate our user to be more proactive in this game.</a:t>
            </a:r>
          </a:p>
          <a:p>
            <a:endParaRPr lang="en-US" altLang="zh-CN" baseline="0" dirty="0" smtClean="0"/>
          </a:p>
          <a:p>
            <a:r>
              <a:rPr lang="en-US" altLang="zh-CN" baseline="0" dirty="0" smtClean="0"/>
              <a:t>Except the database, we also save player data locally in the players 'device. The advantage of this is that whenever we request information, for example, get the score and carrot, we don’t need to query the database. It will save the time </a:t>
            </a:r>
            <a:r>
              <a:rPr lang="en-US" altLang="zh-CN" baseline="0" smtClean="0"/>
              <a:t>of response.</a:t>
            </a:r>
            <a:endParaRPr lang="en-US" altLang="zh-CN" baseline="0"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C0B4849F-587D-4998-87FD-12BA9DD194F1}" type="slidenum">
              <a:rPr lang="zh-CN" altLang="en-US" smtClean="0"/>
              <a:t>8</a:t>
            </a:fld>
            <a:endParaRPr lang="zh-CN" altLang="en-US"/>
          </a:p>
        </p:txBody>
      </p:sp>
    </p:spTree>
    <p:extLst>
      <p:ext uri="{BB962C8B-B14F-4D97-AF65-F5344CB8AC3E}">
        <p14:creationId xmlns:p14="http://schemas.microsoft.com/office/powerpoint/2010/main" val="3091826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Correct: +100, time bar + 0.5</a:t>
            </a:r>
          </a:p>
          <a:p>
            <a:r>
              <a:rPr lang="en-US" altLang="zh-CN" sz="1200" b="0" i="0" u="none" strike="noStrike" kern="1200" baseline="0" dirty="0" smtClean="0">
                <a:solidFill>
                  <a:schemeClr val="tx1"/>
                </a:solidFill>
                <a:latin typeface="+mn-lt"/>
                <a:ea typeface="+mn-ea"/>
                <a:cs typeface="+mn-cs"/>
              </a:rPr>
              <a:t>Incorrect: -50</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Carrot: </a:t>
            </a:r>
            <a:r>
              <a:rPr lang="en-US" altLang="zh-CN" sz="1200" b="0" i="0" u="none" strike="noStrike" kern="1200" baseline="0" dirty="0" err="1" smtClean="0">
                <a:solidFill>
                  <a:schemeClr val="tx1"/>
                </a:solidFill>
                <a:latin typeface="+mn-lt"/>
                <a:ea typeface="+mn-ea"/>
                <a:cs typeface="+mn-cs"/>
              </a:rPr>
              <a:t>math.floor</a:t>
            </a:r>
            <a:r>
              <a:rPr lang="en-US" altLang="zh-CN" sz="1200" b="0" i="0" u="none" strike="noStrike" kern="1200" baseline="0" dirty="0" smtClean="0">
                <a:solidFill>
                  <a:schemeClr val="tx1"/>
                </a:solidFill>
                <a:latin typeface="+mn-lt"/>
                <a:ea typeface="+mn-ea"/>
                <a:cs typeface="+mn-cs"/>
              </a:rPr>
              <a:t>(max(score, 0)/100)</a:t>
            </a:r>
          </a:p>
          <a:p>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a:solidFill>
                <a:schemeClr val="tx1"/>
              </a:solidFill>
              <a:latin typeface="+mn-lt"/>
              <a:ea typeface="+mn-ea"/>
              <a:cs typeface="+mn-cs"/>
            </a:endParaRPr>
          </a:p>
        </p:txBody>
      </p:sp>
      <p:sp>
        <p:nvSpPr>
          <p:cNvPr id="4" name="灯片编号占位符 3"/>
          <p:cNvSpPr>
            <a:spLocks noGrp="1"/>
          </p:cNvSpPr>
          <p:nvPr>
            <p:ph type="sldNum" sz="quarter" idx="5"/>
          </p:nvPr>
        </p:nvSpPr>
        <p:spPr/>
        <p:txBody>
          <a:bodyPr/>
          <a:lstStyle/>
          <a:p>
            <a:fld id="{20A32A09-A8F9-4844-A50B-996B9FD8E092}" type="slidenum">
              <a:rPr lang="de-DE" smtClean="0">
                <a:solidFill>
                  <a:prstClr val="black"/>
                </a:solidFill>
              </a:rPr>
              <a:pPr/>
              <a:t>9</a:t>
            </a:fld>
            <a:endParaRPr lang="de-DE">
              <a:solidFill>
                <a:prstClr val="black"/>
              </a:solidFill>
            </a:endParaRPr>
          </a:p>
        </p:txBody>
      </p:sp>
    </p:spTree>
    <p:extLst>
      <p:ext uri="{BB962C8B-B14F-4D97-AF65-F5344CB8AC3E}">
        <p14:creationId xmlns:p14="http://schemas.microsoft.com/office/powerpoint/2010/main" val="2699908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Use one carrot to restore all the time bar</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If the user click the cross button, we settle the score and the carrot.</a:t>
            </a:r>
          </a:p>
          <a:p>
            <a:endParaRPr lang="en-US" altLang="zh-CN" sz="1200" b="0" i="0" u="none" strike="noStrike" kern="1200" baseline="0" dirty="0">
              <a:solidFill>
                <a:schemeClr val="tx1"/>
              </a:solidFill>
              <a:latin typeface="+mn-lt"/>
              <a:ea typeface="+mn-ea"/>
              <a:cs typeface="+mn-cs"/>
            </a:endParaRPr>
          </a:p>
        </p:txBody>
      </p:sp>
      <p:sp>
        <p:nvSpPr>
          <p:cNvPr id="4" name="灯片编号占位符 3"/>
          <p:cNvSpPr>
            <a:spLocks noGrp="1"/>
          </p:cNvSpPr>
          <p:nvPr>
            <p:ph type="sldNum" sz="quarter" idx="5"/>
          </p:nvPr>
        </p:nvSpPr>
        <p:spPr/>
        <p:txBody>
          <a:bodyPr/>
          <a:lstStyle/>
          <a:p>
            <a:fld id="{20A32A09-A8F9-4844-A50B-996B9FD8E092}" type="slidenum">
              <a:rPr lang="de-DE" smtClean="0">
                <a:solidFill>
                  <a:prstClr val="black"/>
                </a:solidFill>
              </a:rPr>
              <a:pPr/>
              <a:t>10</a:t>
            </a:fld>
            <a:endParaRPr lang="de-DE">
              <a:solidFill>
                <a:prstClr val="black"/>
              </a:solidFill>
            </a:endParaRPr>
          </a:p>
        </p:txBody>
      </p:sp>
    </p:spTree>
    <p:extLst>
      <p:ext uri="{BB962C8B-B14F-4D97-AF65-F5344CB8AC3E}">
        <p14:creationId xmlns:p14="http://schemas.microsoft.com/office/powerpoint/2010/main" val="2699908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Correct: +100, time bar + 0.5</a:t>
            </a:r>
          </a:p>
          <a:p>
            <a:r>
              <a:rPr lang="en-US" altLang="zh-CN" sz="1200" b="0" i="0" u="none" strike="noStrike" kern="1200" baseline="0" dirty="0" smtClean="0">
                <a:solidFill>
                  <a:schemeClr val="tx1"/>
                </a:solidFill>
                <a:latin typeface="+mn-lt"/>
                <a:ea typeface="+mn-ea"/>
                <a:cs typeface="+mn-cs"/>
              </a:rPr>
              <a:t>Incorrect: -50</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Carrot: </a:t>
            </a:r>
            <a:r>
              <a:rPr lang="en-US" altLang="zh-CN" sz="1200" b="0" i="0" u="none" strike="noStrike" kern="1200" baseline="0" dirty="0" err="1" smtClean="0">
                <a:solidFill>
                  <a:schemeClr val="tx1"/>
                </a:solidFill>
                <a:latin typeface="+mn-lt"/>
                <a:ea typeface="+mn-ea"/>
                <a:cs typeface="+mn-cs"/>
              </a:rPr>
              <a:t>math.floor</a:t>
            </a:r>
            <a:r>
              <a:rPr lang="en-US" altLang="zh-CN" sz="1200" b="0" i="0" u="none" strike="noStrike" kern="1200" baseline="0" dirty="0" smtClean="0">
                <a:solidFill>
                  <a:schemeClr val="tx1"/>
                </a:solidFill>
                <a:latin typeface="+mn-lt"/>
                <a:ea typeface="+mn-ea"/>
                <a:cs typeface="+mn-cs"/>
              </a:rPr>
              <a:t>(max(score, 0)/100)</a:t>
            </a:r>
          </a:p>
          <a:p>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a:solidFill>
                <a:schemeClr val="tx1"/>
              </a:solidFill>
              <a:latin typeface="+mn-lt"/>
              <a:ea typeface="+mn-ea"/>
              <a:cs typeface="+mn-cs"/>
            </a:endParaRPr>
          </a:p>
        </p:txBody>
      </p:sp>
      <p:sp>
        <p:nvSpPr>
          <p:cNvPr id="4" name="灯片编号占位符 3"/>
          <p:cNvSpPr>
            <a:spLocks noGrp="1"/>
          </p:cNvSpPr>
          <p:nvPr>
            <p:ph type="sldNum" sz="quarter" idx="5"/>
          </p:nvPr>
        </p:nvSpPr>
        <p:spPr/>
        <p:txBody>
          <a:bodyPr/>
          <a:lstStyle/>
          <a:p>
            <a:fld id="{20A32A09-A8F9-4844-A50B-996B9FD8E092}" type="slidenum">
              <a:rPr lang="de-DE" smtClean="0">
                <a:solidFill>
                  <a:prstClr val="black"/>
                </a:solidFill>
              </a:rPr>
              <a:pPr/>
              <a:t>11</a:t>
            </a:fld>
            <a:endParaRPr lang="de-DE">
              <a:solidFill>
                <a:prstClr val="black"/>
              </a:solidFill>
            </a:endParaRPr>
          </a:p>
        </p:txBody>
      </p:sp>
    </p:spTree>
    <p:extLst>
      <p:ext uri="{BB962C8B-B14F-4D97-AF65-F5344CB8AC3E}">
        <p14:creationId xmlns:p14="http://schemas.microsoft.com/office/powerpoint/2010/main" val="26999086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Connect to database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We use different background stripe for even and odd entries to make it more readable.</a:t>
            </a:r>
            <a:endParaRPr lang="en-US" altLang="zh-CN" dirty="0" smtClean="0"/>
          </a:p>
          <a:p>
            <a:r>
              <a:rPr lang="en-US" altLang="zh-CN" dirty="0" smtClean="0"/>
              <a:t>The leader</a:t>
            </a:r>
            <a:r>
              <a:rPr lang="en-US" altLang="zh-CN" baseline="0" dirty="0" smtClean="0"/>
              <a:t> board is ranked by score. The higher the score is, the higher the rank you get.</a:t>
            </a:r>
          </a:p>
          <a:p>
            <a:r>
              <a:rPr lang="en-US" altLang="zh-CN" baseline="0" dirty="0" smtClean="0"/>
              <a:t>We would like to use leader board to motivate our user.</a:t>
            </a:r>
          </a:p>
          <a:p>
            <a:r>
              <a:rPr lang="en-US" altLang="zh-CN" baseline="0" dirty="0" smtClean="0"/>
              <a:t>Besides, the rank is also a kind of factor showing how credible the user is. The higher rank the user has, the better the user performances while labeling the mitosis images.</a:t>
            </a:r>
          </a:p>
          <a:p>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C0B4849F-587D-4998-87FD-12BA9DD194F1}" type="slidenum">
              <a:rPr lang="zh-CN" altLang="en-US" smtClean="0"/>
              <a:t>12</a:t>
            </a:fld>
            <a:endParaRPr lang="zh-CN" altLang="en-US"/>
          </a:p>
        </p:txBody>
      </p:sp>
    </p:spTree>
    <p:extLst>
      <p:ext uri="{BB962C8B-B14F-4D97-AF65-F5344CB8AC3E}">
        <p14:creationId xmlns:p14="http://schemas.microsoft.com/office/powerpoint/2010/main" val="70809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0B4849F-587D-4998-87FD-12BA9DD194F1}" type="slidenum">
              <a:rPr lang="zh-CN" altLang="en-US" smtClean="0"/>
              <a:t>39</a:t>
            </a:fld>
            <a:endParaRPr lang="zh-CN" altLang="en-US"/>
          </a:p>
        </p:txBody>
      </p:sp>
    </p:spTree>
    <p:extLst>
      <p:ext uri="{BB962C8B-B14F-4D97-AF65-F5344CB8AC3E}">
        <p14:creationId xmlns:p14="http://schemas.microsoft.com/office/powerpoint/2010/main" val="39909937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master mit Siegel">
    <p:spTree>
      <p:nvGrpSpPr>
        <p:cNvPr id="1" name=""/>
        <p:cNvGrpSpPr/>
        <p:nvPr/>
      </p:nvGrpSpPr>
      <p:grpSpPr>
        <a:xfrm>
          <a:off x="0" y="0"/>
          <a:ext cx="0" cy="0"/>
          <a:chOff x="0" y="0"/>
          <a:chExt cx="0" cy="0"/>
        </a:xfrm>
      </p:grpSpPr>
      <p:sp>
        <p:nvSpPr>
          <p:cNvPr id="8" name="Rechteck 7"/>
          <p:cNvSpPr/>
          <p:nvPr userDrawn="1"/>
        </p:nvSpPr>
        <p:spPr>
          <a:xfrm>
            <a:off x="307180" y="1324800"/>
            <a:ext cx="8836819" cy="1287985"/>
          </a:xfrm>
          <a:prstGeom prst="rect">
            <a:avLst/>
          </a:prstGeom>
          <a:solidFill>
            <a:srgbClr val="98A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2" name="Titel 1"/>
          <p:cNvSpPr>
            <a:spLocks noGrp="1"/>
          </p:cNvSpPr>
          <p:nvPr>
            <p:ph type="ctrTitle"/>
          </p:nvPr>
        </p:nvSpPr>
        <p:spPr>
          <a:xfrm>
            <a:off x="396000" y="1397002"/>
            <a:ext cx="8568000" cy="581001"/>
          </a:xfrm>
          <a:prstGeom prst="rect">
            <a:avLst/>
          </a:prstGeom>
        </p:spPr>
        <p:txBody>
          <a:bodyPr lIns="0" tIns="0" rIns="0" bIns="0">
            <a:normAutofit/>
          </a:bodyPr>
          <a:lstStyle>
            <a:lvl1pPr>
              <a:defRPr sz="2800"/>
            </a:lvl1pPr>
          </a:lstStyle>
          <a:p>
            <a:r>
              <a:rPr lang="de-DE" dirty="0"/>
              <a:t>Titelmasterformat durch Klicken bearbeiten</a:t>
            </a:r>
          </a:p>
        </p:txBody>
      </p:sp>
      <p:sp>
        <p:nvSpPr>
          <p:cNvPr id="3" name="Untertitel 2"/>
          <p:cNvSpPr>
            <a:spLocks noGrp="1"/>
          </p:cNvSpPr>
          <p:nvPr>
            <p:ph type="subTitle" idx="1"/>
          </p:nvPr>
        </p:nvSpPr>
        <p:spPr>
          <a:xfrm>
            <a:off x="396000" y="1986531"/>
            <a:ext cx="8568000" cy="591912"/>
          </a:xfrm>
          <a:prstGeom prst="rect">
            <a:avLst/>
          </a:prstGeom>
        </p:spPr>
        <p:txBody>
          <a:bodyPr lIns="0" tIns="0" rIns="0" bIns="0">
            <a:normAutofit/>
          </a:bodyPr>
          <a:lstStyle>
            <a:lvl1pPr marL="0" indent="0" algn="l">
              <a:lnSpc>
                <a:spcPts val="3200"/>
              </a:lnSpc>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Formatvorlage des Untertitelmasters durch Klicken bearbeiten</a:t>
            </a:r>
          </a:p>
        </p:txBody>
      </p:sp>
      <p:sp>
        <p:nvSpPr>
          <p:cNvPr id="11" name="Rechteck 10"/>
          <p:cNvSpPr/>
          <p:nvPr userDrawn="1"/>
        </p:nvSpPr>
        <p:spPr>
          <a:xfrm>
            <a:off x="307181" y="2648801"/>
            <a:ext cx="8836819" cy="3896462"/>
          </a:xfrm>
          <a:prstGeom prst="rect">
            <a:avLst/>
          </a:prstGeom>
          <a:solidFill>
            <a:srgbClr val="98A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pic>
        <p:nvPicPr>
          <p:cNvPr id="14" name="Grafik 13" descr="FAU-Siegel"/>
          <p:cNvPicPr>
            <a:picLocks noChangeAspect="1"/>
          </p:cNvPicPr>
          <p:nvPr userDrawn="1"/>
        </p:nvPicPr>
        <p:blipFill>
          <a:blip r:embed="rId2" cstate="print"/>
          <a:stretch>
            <a:fillRect/>
          </a:stretch>
        </p:blipFill>
        <p:spPr>
          <a:xfrm>
            <a:off x="6791247" y="4154488"/>
            <a:ext cx="2352753" cy="2390775"/>
          </a:xfrm>
          <a:prstGeom prst="rect">
            <a:avLst/>
          </a:prstGeom>
        </p:spPr>
      </p:pic>
    </p:spTree>
    <p:extLst>
      <p:ext uri="{BB962C8B-B14F-4D97-AF65-F5344CB8AC3E}">
        <p14:creationId xmlns:p14="http://schemas.microsoft.com/office/powerpoint/2010/main" val="2588014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elmaster mit Bild(ern)">
    <p:spTree>
      <p:nvGrpSpPr>
        <p:cNvPr id="1" name=""/>
        <p:cNvGrpSpPr/>
        <p:nvPr/>
      </p:nvGrpSpPr>
      <p:grpSpPr>
        <a:xfrm>
          <a:off x="0" y="0"/>
          <a:ext cx="0" cy="0"/>
          <a:chOff x="0" y="0"/>
          <a:chExt cx="0" cy="0"/>
        </a:xfrm>
      </p:grpSpPr>
      <p:sp>
        <p:nvSpPr>
          <p:cNvPr id="6" name="Rechteck 5"/>
          <p:cNvSpPr/>
          <p:nvPr userDrawn="1"/>
        </p:nvSpPr>
        <p:spPr>
          <a:xfrm>
            <a:off x="307180" y="1326628"/>
            <a:ext cx="8836819" cy="1287985"/>
          </a:xfrm>
          <a:prstGeom prst="rect">
            <a:avLst/>
          </a:prstGeom>
          <a:solidFill>
            <a:srgbClr val="98A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2" name="Titel 1"/>
          <p:cNvSpPr>
            <a:spLocks noGrp="1"/>
          </p:cNvSpPr>
          <p:nvPr>
            <p:ph type="ctrTitle"/>
          </p:nvPr>
        </p:nvSpPr>
        <p:spPr>
          <a:xfrm>
            <a:off x="381600" y="1397001"/>
            <a:ext cx="8568000" cy="528000"/>
          </a:xfrm>
          <a:prstGeom prst="rect">
            <a:avLst/>
          </a:prstGeom>
        </p:spPr>
        <p:txBody>
          <a:bodyPr lIns="0" tIns="0" rIns="0" bIns="0">
            <a:normAutofit/>
          </a:bodyPr>
          <a:lstStyle>
            <a:lvl1pPr>
              <a:defRPr sz="2800"/>
            </a:lvl1pPr>
          </a:lstStyle>
          <a:p>
            <a:r>
              <a:rPr lang="de-DE" dirty="0"/>
              <a:t>Titelmasterformat durch Klicken bearbeiten</a:t>
            </a:r>
          </a:p>
        </p:txBody>
      </p:sp>
      <p:sp>
        <p:nvSpPr>
          <p:cNvPr id="3" name="Untertitel 2"/>
          <p:cNvSpPr>
            <a:spLocks noGrp="1"/>
          </p:cNvSpPr>
          <p:nvPr>
            <p:ph type="subTitle" idx="1"/>
          </p:nvPr>
        </p:nvSpPr>
        <p:spPr>
          <a:xfrm>
            <a:off x="395999" y="1986531"/>
            <a:ext cx="8568000" cy="591912"/>
          </a:xfrm>
          <a:prstGeom prst="rect">
            <a:avLst/>
          </a:prstGeom>
        </p:spPr>
        <p:txBody>
          <a:bodyPr lIns="0" tIns="0" rIns="0" bIns="0">
            <a:normAutofit/>
          </a:bodyPr>
          <a:lstStyle>
            <a:lvl1pPr marL="0" indent="0" algn="l">
              <a:lnSpc>
                <a:spcPts val="3200"/>
              </a:lnSpc>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Formatvorlage des Untertitelmasters durch Klicken bearbeiten</a:t>
            </a:r>
          </a:p>
        </p:txBody>
      </p:sp>
      <p:sp>
        <p:nvSpPr>
          <p:cNvPr id="10" name="Bildplatzhalter 9"/>
          <p:cNvSpPr>
            <a:spLocks noGrp="1"/>
          </p:cNvSpPr>
          <p:nvPr>
            <p:ph type="pic" sz="quarter" idx="10"/>
          </p:nvPr>
        </p:nvSpPr>
        <p:spPr>
          <a:xfrm>
            <a:off x="314325" y="2655094"/>
            <a:ext cx="8829675" cy="3890169"/>
          </a:xfrm>
          <a:prstGeom prst="rect">
            <a:avLst/>
          </a:prstGeom>
        </p:spPr>
        <p:txBody>
          <a:bodyPr/>
          <a:lstStyle/>
          <a:p>
            <a:endParaRPr lang="de-DE" dirty="0"/>
          </a:p>
        </p:txBody>
      </p:sp>
    </p:spTree>
    <p:extLst>
      <p:ext uri="{BB962C8B-B14F-4D97-AF65-F5344CB8AC3E}">
        <p14:creationId xmlns:p14="http://schemas.microsoft.com/office/powerpoint/2010/main" val="2206217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elmaster mit eigenem Logo">
    <p:spTree>
      <p:nvGrpSpPr>
        <p:cNvPr id="1" name=""/>
        <p:cNvGrpSpPr/>
        <p:nvPr/>
      </p:nvGrpSpPr>
      <p:grpSpPr>
        <a:xfrm>
          <a:off x="0" y="0"/>
          <a:ext cx="0" cy="0"/>
          <a:chOff x="0" y="0"/>
          <a:chExt cx="0" cy="0"/>
        </a:xfrm>
      </p:grpSpPr>
      <p:sp>
        <p:nvSpPr>
          <p:cNvPr id="8" name="Rechteck 7"/>
          <p:cNvSpPr/>
          <p:nvPr userDrawn="1"/>
        </p:nvSpPr>
        <p:spPr>
          <a:xfrm>
            <a:off x="307180" y="1326628"/>
            <a:ext cx="8836819" cy="1287985"/>
          </a:xfrm>
          <a:prstGeom prst="rect">
            <a:avLst/>
          </a:prstGeom>
          <a:solidFill>
            <a:srgbClr val="98A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2" name="Titel 1"/>
          <p:cNvSpPr>
            <a:spLocks noGrp="1"/>
          </p:cNvSpPr>
          <p:nvPr>
            <p:ph type="ctrTitle"/>
          </p:nvPr>
        </p:nvSpPr>
        <p:spPr>
          <a:xfrm>
            <a:off x="396000" y="1397002"/>
            <a:ext cx="8568000" cy="581001"/>
          </a:xfrm>
          <a:prstGeom prst="rect">
            <a:avLst/>
          </a:prstGeom>
        </p:spPr>
        <p:txBody>
          <a:bodyPr lIns="0" tIns="0" rIns="0" bIns="0">
            <a:normAutofit/>
          </a:bodyPr>
          <a:lstStyle>
            <a:lvl1pPr>
              <a:defRPr sz="2800"/>
            </a:lvl1pPr>
          </a:lstStyle>
          <a:p>
            <a:r>
              <a:rPr lang="de-DE" dirty="0"/>
              <a:t>Titelmasterformat durch Klicken bearbeiten</a:t>
            </a:r>
          </a:p>
        </p:txBody>
      </p:sp>
      <p:sp>
        <p:nvSpPr>
          <p:cNvPr id="3" name="Untertitel 2"/>
          <p:cNvSpPr>
            <a:spLocks noGrp="1"/>
          </p:cNvSpPr>
          <p:nvPr>
            <p:ph type="subTitle" idx="1"/>
          </p:nvPr>
        </p:nvSpPr>
        <p:spPr>
          <a:xfrm>
            <a:off x="396000" y="1986531"/>
            <a:ext cx="8568000" cy="600150"/>
          </a:xfrm>
          <a:prstGeom prst="rect">
            <a:avLst/>
          </a:prstGeom>
        </p:spPr>
        <p:txBody>
          <a:bodyPr lIns="0" tIns="0" rIns="0" bIns="0">
            <a:normAutofit/>
          </a:bodyPr>
          <a:lstStyle>
            <a:lvl1pPr marL="0" indent="0" algn="l">
              <a:lnSpc>
                <a:spcPts val="3200"/>
              </a:lnSpc>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Formatvorlage des Untertitelmasters durch Klicken bearbeiten</a:t>
            </a:r>
          </a:p>
        </p:txBody>
      </p:sp>
      <p:sp>
        <p:nvSpPr>
          <p:cNvPr id="11" name="Rechteck 10"/>
          <p:cNvSpPr/>
          <p:nvPr userDrawn="1"/>
        </p:nvSpPr>
        <p:spPr>
          <a:xfrm>
            <a:off x="307181" y="2648801"/>
            <a:ext cx="8836819" cy="3896462"/>
          </a:xfrm>
          <a:prstGeom prst="rect">
            <a:avLst/>
          </a:prstGeom>
          <a:solidFill>
            <a:srgbClr val="98A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7" name="Textplatzhalter 10"/>
          <p:cNvSpPr txBox="1">
            <a:spLocks/>
          </p:cNvSpPr>
          <p:nvPr userDrawn="1"/>
        </p:nvSpPr>
        <p:spPr>
          <a:xfrm>
            <a:off x="7270893" y="5682815"/>
            <a:ext cx="1426482" cy="473075"/>
          </a:xfrm>
          <a:prstGeom prst="rect">
            <a:avLst/>
          </a:prstGeom>
          <a:solidFill>
            <a:srgbClr val="768592"/>
          </a:solidFill>
        </p:spPr>
        <p:txBody>
          <a:bodyPr/>
          <a:lstStyle>
            <a:lvl1pPr>
              <a:defRPr sz="1200"/>
            </a:lvl1pPr>
            <a:lvl2pPr marL="0" algn="ctr">
              <a:spcBef>
                <a:spcPts val="0"/>
              </a:spcBef>
              <a:buNone/>
              <a:defRPr baseline="0"/>
            </a:lvl2pPr>
          </a:lstStyle>
          <a:p>
            <a:pPr lvl="1" indent="-285750">
              <a:buFont typeface="Arial" pitchFamily="34" charset="0"/>
              <a:buNone/>
              <a:defRPr/>
            </a:pPr>
            <a:r>
              <a:rPr lang="de-DE" sz="2000" dirty="0">
                <a:solidFill>
                  <a:prstClr val="white"/>
                </a:solidFill>
              </a:rPr>
              <a:t>Logo</a:t>
            </a:r>
          </a:p>
        </p:txBody>
      </p:sp>
    </p:spTree>
    <p:extLst>
      <p:ext uri="{BB962C8B-B14F-4D97-AF65-F5344CB8AC3E}">
        <p14:creationId xmlns:p14="http://schemas.microsoft.com/office/powerpoint/2010/main" val="767960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master mit Bild(ern)">
    <p:spTree>
      <p:nvGrpSpPr>
        <p:cNvPr id="1" name=""/>
        <p:cNvGrpSpPr/>
        <p:nvPr/>
      </p:nvGrpSpPr>
      <p:grpSpPr>
        <a:xfrm>
          <a:off x="0" y="0"/>
          <a:ext cx="0" cy="0"/>
          <a:chOff x="0" y="0"/>
          <a:chExt cx="0" cy="0"/>
        </a:xfrm>
      </p:grpSpPr>
      <p:sp>
        <p:nvSpPr>
          <p:cNvPr id="6" name="Rechteck 5"/>
          <p:cNvSpPr/>
          <p:nvPr userDrawn="1"/>
        </p:nvSpPr>
        <p:spPr>
          <a:xfrm>
            <a:off x="307180" y="1326628"/>
            <a:ext cx="8836819" cy="1287985"/>
          </a:xfrm>
          <a:prstGeom prst="rect">
            <a:avLst/>
          </a:prstGeom>
          <a:solidFill>
            <a:srgbClr val="98A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2" name="Titel 1"/>
          <p:cNvSpPr>
            <a:spLocks noGrp="1"/>
          </p:cNvSpPr>
          <p:nvPr>
            <p:ph type="ctrTitle"/>
          </p:nvPr>
        </p:nvSpPr>
        <p:spPr>
          <a:xfrm>
            <a:off x="381600" y="1397001"/>
            <a:ext cx="8568000" cy="528000"/>
          </a:xfrm>
          <a:prstGeom prst="rect">
            <a:avLst/>
          </a:prstGeom>
        </p:spPr>
        <p:txBody>
          <a:bodyPr lIns="0" tIns="0" rIns="0" bIns="0">
            <a:normAutofit/>
          </a:bodyPr>
          <a:lstStyle>
            <a:lvl1pPr>
              <a:defRPr sz="2800"/>
            </a:lvl1pPr>
          </a:lstStyle>
          <a:p>
            <a:r>
              <a:rPr lang="de-DE" dirty="0"/>
              <a:t>Titelmasterformat durch Klicken bearbeiten</a:t>
            </a:r>
          </a:p>
        </p:txBody>
      </p:sp>
      <p:sp>
        <p:nvSpPr>
          <p:cNvPr id="3" name="Untertitel 2"/>
          <p:cNvSpPr>
            <a:spLocks noGrp="1"/>
          </p:cNvSpPr>
          <p:nvPr>
            <p:ph type="subTitle" idx="1"/>
          </p:nvPr>
        </p:nvSpPr>
        <p:spPr>
          <a:xfrm>
            <a:off x="395999" y="1986531"/>
            <a:ext cx="8568000" cy="591912"/>
          </a:xfrm>
          <a:prstGeom prst="rect">
            <a:avLst/>
          </a:prstGeom>
        </p:spPr>
        <p:txBody>
          <a:bodyPr lIns="0" tIns="0" rIns="0" bIns="0">
            <a:normAutofit/>
          </a:bodyPr>
          <a:lstStyle>
            <a:lvl1pPr marL="0" indent="0" algn="l">
              <a:lnSpc>
                <a:spcPts val="3200"/>
              </a:lnSpc>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Formatvorlage des Untertitelmasters durch Klicken bearbeiten</a:t>
            </a:r>
          </a:p>
        </p:txBody>
      </p:sp>
      <p:sp>
        <p:nvSpPr>
          <p:cNvPr id="10" name="Bildplatzhalter 9"/>
          <p:cNvSpPr>
            <a:spLocks noGrp="1"/>
          </p:cNvSpPr>
          <p:nvPr>
            <p:ph type="pic" sz="quarter" idx="10"/>
          </p:nvPr>
        </p:nvSpPr>
        <p:spPr>
          <a:xfrm>
            <a:off x="314325" y="2655094"/>
            <a:ext cx="8829675" cy="3890169"/>
          </a:xfrm>
          <a:prstGeom prst="rect">
            <a:avLst/>
          </a:prstGeom>
        </p:spPr>
        <p:txBody>
          <a:bodyPr/>
          <a:lstStyle/>
          <a:p>
            <a:endParaRPr lang="de-DE" dirty="0"/>
          </a:p>
        </p:txBody>
      </p:sp>
    </p:spTree>
    <p:extLst>
      <p:ext uri="{BB962C8B-B14F-4D97-AF65-F5344CB8AC3E}">
        <p14:creationId xmlns:p14="http://schemas.microsoft.com/office/powerpoint/2010/main" val="251262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master größerer Titelraum und Siegel">
    <p:spTree>
      <p:nvGrpSpPr>
        <p:cNvPr id="1" name=""/>
        <p:cNvGrpSpPr/>
        <p:nvPr/>
      </p:nvGrpSpPr>
      <p:grpSpPr>
        <a:xfrm>
          <a:off x="0" y="0"/>
          <a:ext cx="0" cy="0"/>
          <a:chOff x="0" y="0"/>
          <a:chExt cx="0" cy="0"/>
        </a:xfrm>
      </p:grpSpPr>
      <p:sp>
        <p:nvSpPr>
          <p:cNvPr id="9" name="Rechteck 8"/>
          <p:cNvSpPr/>
          <p:nvPr userDrawn="1"/>
        </p:nvSpPr>
        <p:spPr>
          <a:xfrm>
            <a:off x="304800" y="1326628"/>
            <a:ext cx="8839199" cy="2609578"/>
          </a:xfrm>
          <a:prstGeom prst="rect">
            <a:avLst/>
          </a:prstGeom>
          <a:solidFill>
            <a:srgbClr val="98A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10" name="Rechteck 9"/>
          <p:cNvSpPr/>
          <p:nvPr userDrawn="1"/>
        </p:nvSpPr>
        <p:spPr>
          <a:xfrm>
            <a:off x="305999" y="3981450"/>
            <a:ext cx="8838000" cy="2563812"/>
          </a:xfrm>
          <a:prstGeom prst="rect">
            <a:avLst/>
          </a:prstGeom>
          <a:solidFill>
            <a:srgbClr val="98A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2" name="Titel 1"/>
          <p:cNvSpPr>
            <a:spLocks noGrp="1"/>
          </p:cNvSpPr>
          <p:nvPr>
            <p:ph type="ctrTitle"/>
          </p:nvPr>
        </p:nvSpPr>
        <p:spPr>
          <a:xfrm>
            <a:off x="396000" y="1397002"/>
            <a:ext cx="8568000" cy="1173203"/>
          </a:xfrm>
          <a:prstGeom prst="rect">
            <a:avLst/>
          </a:prstGeom>
        </p:spPr>
        <p:txBody>
          <a:bodyPr lIns="0" tIns="0" rIns="0" bIns="0">
            <a:normAutofit/>
          </a:bodyPr>
          <a:lstStyle>
            <a:lvl1pPr>
              <a:defRPr sz="2800"/>
            </a:lvl1pPr>
          </a:lstStyle>
          <a:p>
            <a:r>
              <a:rPr lang="de-DE" dirty="0"/>
              <a:t>Titelmasterformat durch Klicken bearbeiten</a:t>
            </a:r>
          </a:p>
        </p:txBody>
      </p:sp>
      <p:sp>
        <p:nvSpPr>
          <p:cNvPr id="3" name="Untertitel 2"/>
          <p:cNvSpPr>
            <a:spLocks noGrp="1"/>
          </p:cNvSpPr>
          <p:nvPr>
            <p:ph type="subTitle" idx="1"/>
          </p:nvPr>
        </p:nvSpPr>
        <p:spPr>
          <a:xfrm>
            <a:off x="396000" y="2670271"/>
            <a:ext cx="8568000" cy="1127371"/>
          </a:xfrm>
          <a:prstGeom prst="rect">
            <a:avLst/>
          </a:prstGeom>
        </p:spPr>
        <p:txBody>
          <a:bodyPr lIns="0" tIns="0" rIns="0" bIns="0">
            <a:normAutofit/>
          </a:bodyPr>
          <a:lstStyle>
            <a:lvl1pPr marL="0" indent="0" algn="l">
              <a:lnSpc>
                <a:spcPts val="3200"/>
              </a:lnSpc>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Formatvorlage des Untertitelmasters durch Klicken bearbeiten</a:t>
            </a:r>
          </a:p>
        </p:txBody>
      </p:sp>
      <p:pic>
        <p:nvPicPr>
          <p:cNvPr id="12" name="Grafik 11" descr="FAU-Siegel"/>
          <p:cNvPicPr>
            <a:picLocks noChangeAspect="1"/>
          </p:cNvPicPr>
          <p:nvPr userDrawn="1"/>
        </p:nvPicPr>
        <p:blipFill>
          <a:blip r:embed="rId2" cstate="print"/>
          <a:stretch>
            <a:fillRect/>
          </a:stretch>
        </p:blipFill>
        <p:spPr>
          <a:xfrm>
            <a:off x="7266974" y="4637903"/>
            <a:ext cx="1877026" cy="1907360"/>
          </a:xfrm>
          <a:prstGeom prst="rect">
            <a:avLst/>
          </a:prstGeom>
        </p:spPr>
      </p:pic>
    </p:spTree>
    <p:extLst>
      <p:ext uri="{BB962C8B-B14F-4D97-AF65-F5344CB8AC3E}">
        <p14:creationId xmlns:p14="http://schemas.microsoft.com/office/powerpoint/2010/main" val="4115591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elmaster eigenes Logo">
    <p:spTree>
      <p:nvGrpSpPr>
        <p:cNvPr id="1" name=""/>
        <p:cNvGrpSpPr/>
        <p:nvPr/>
      </p:nvGrpSpPr>
      <p:grpSpPr>
        <a:xfrm>
          <a:off x="0" y="0"/>
          <a:ext cx="0" cy="0"/>
          <a:chOff x="0" y="0"/>
          <a:chExt cx="0" cy="0"/>
        </a:xfrm>
      </p:grpSpPr>
      <p:sp>
        <p:nvSpPr>
          <p:cNvPr id="9" name="Rechteck 8"/>
          <p:cNvSpPr/>
          <p:nvPr userDrawn="1"/>
        </p:nvSpPr>
        <p:spPr>
          <a:xfrm>
            <a:off x="304800" y="1326628"/>
            <a:ext cx="8839199" cy="2609578"/>
          </a:xfrm>
          <a:prstGeom prst="rect">
            <a:avLst/>
          </a:prstGeom>
          <a:solidFill>
            <a:srgbClr val="98A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10" name="Rechteck 9"/>
          <p:cNvSpPr/>
          <p:nvPr userDrawn="1"/>
        </p:nvSpPr>
        <p:spPr>
          <a:xfrm>
            <a:off x="309563" y="3981450"/>
            <a:ext cx="8834437" cy="2563812"/>
          </a:xfrm>
          <a:prstGeom prst="rect">
            <a:avLst/>
          </a:prstGeom>
          <a:solidFill>
            <a:srgbClr val="98A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2" name="Titel 1"/>
          <p:cNvSpPr>
            <a:spLocks noGrp="1"/>
          </p:cNvSpPr>
          <p:nvPr>
            <p:ph type="ctrTitle"/>
          </p:nvPr>
        </p:nvSpPr>
        <p:spPr>
          <a:xfrm>
            <a:off x="396000" y="1397002"/>
            <a:ext cx="8568000" cy="1173203"/>
          </a:xfrm>
          <a:prstGeom prst="rect">
            <a:avLst/>
          </a:prstGeom>
        </p:spPr>
        <p:txBody>
          <a:bodyPr lIns="0" tIns="0" rIns="0" bIns="0">
            <a:normAutofit/>
          </a:bodyPr>
          <a:lstStyle>
            <a:lvl1pPr>
              <a:defRPr sz="2800"/>
            </a:lvl1pPr>
          </a:lstStyle>
          <a:p>
            <a:r>
              <a:rPr lang="de-DE" dirty="0"/>
              <a:t>Titelmasterformat durch Klicken bearbeiten</a:t>
            </a:r>
          </a:p>
        </p:txBody>
      </p:sp>
      <p:sp>
        <p:nvSpPr>
          <p:cNvPr id="3" name="Untertitel 2"/>
          <p:cNvSpPr>
            <a:spLocks noGrp="1"/>
          </p:cNvSpPr>
          <p:nvPr>
            <p:ph type="subTitle" idx="1"/>
          </p:nvPr>
        </p:nvSpPr>
        <p:spPr>
          <a:xfrm>
            <a:off x="396000" y="2670271"/>
            <a:ext cx="8568000" cy="1127371"/>
          </a:xfrm>
          <a:prstGeom prst="rect">
            <a:avLst/>
          </a:prstGeom>
        </p:spPr>
        <p:txBody>
          <a:bodyPr lIns="0" tIns="0" rIns="0" bIns="0">
            <a:normAutofit/>
          </a:bodyPr>
          <a:lstStyle>
            <a:lvl1pPr marL="0" indent="0" algn="l">
              <a:lnSpc>
                <a:spcPts val="3200"/>
              </a:lnSpc>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Formatvorlage des Untertitelmasters durch Klicken bearbeiten</a:t>
            </a:r>
          </a:p>
        </p:txBody>
      </p:sp>
      <p:sp>
        <p:nvSpPr>
          <p:cNvPr id="7" name="Textplatzhalter 10"/>
          <p:cNvSpPr txBox="1">
            <a:spLocks/>
          </p:cNvSpPr>
          <p:nvPr userDrawn="1"/>
        </p:nvSpPr>
        <p:spPr>
          <a:xfrm>
            <a:off x="7270893" y="5682815"/>
            <a:ext cx="1426482" cy="473075"/>
          </a:xfrm>
          <a:prstGeom prst="rect">
            <a:avLst/>
          </a:prstGeom>
          <a:solidFill>
            <a:srgbClr val="768592"/>
          </a:solidFill>
        </p:spPr>
        <p:txBody>
          <a:bodyPr/>
          <a:lstStyle>
            <a:lvl1pPr>
              <a:defRPr sz="1200"/>
            </a:lvl1pPr>
            <a:lvl2pPr marL="0" algn="ctr">
              <a:spcBef>
                <a:spcPts val="0"/>
              </a:spcBef>
              <a:buNone/>
              <a:defRPr baseline="0"/>
            </a:lvl2pPr>
          </a:lstStyle>
          <a:p>
            <a:pPr lvl="1" indent="-285750">
              <a:buFont typeface="Arial" pitchFamily="34" charset="0"/>
              <a:buNone/>
              <a:defRPr/>
            </a:pPr>
            <a:r>
              <a:rPr lang="de-DE" sz="2000" dirty="0">
                <a:solidFill>
                  <a:prstClr val="white"/>
                </a:solidFill>
              </a:rPr>
              <a:t>Logo</a:t>
            </a:r>
          </a:p>
        </p:txBody>
      </p:sp>
    </p:spTree>
    <p:extLst>
      <p:ext uri="{BB962C8B-B14F-4D97-AF65-F5344CB8AC3E}">
        <p14:creationId xmlns:p14="http://schemas.microsoft.com/office/powerpoint/2010/main" val="618061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master größerer Titelraum und Bild(er)">
    <p:spTree>
      <p:nvGrpSpPr>
        <p:cNvPr id="1" name=""/>
        <p:cNvGrpSpPr/>
        <p:nvPr/>
      </p:nvGrpSpPr>
      <p:grpSpPr>
        <a:xfrm>
          <a:off x="0" y="0"/>
          <a:ext cx="0" cy="0"/>
          <a:chOff x="0" y="0"/>
          <a:chExt cx="0" cy="0"/>
        </a:xfrm>
      </p:grpSpPr>
      <p:sp>
        <p:nvSpPr>
          <p:cNvPr id="9" name="Rechteck 8"/>
          <p:cNvSpPr/>
          <p:nvPr userDrawn="1"/>
        </p:nvSpPr>
        <p:spPr>
          <a:xfrm>
            <a:off x="304800" y="1326628"/>
            <a:ext cx="8839199" cy="2609578"/>
          </a:xfrm>
          <a:prstGeom prst="rect">
            <a:avLst/>
          </a:prstGeom>
          <a:solidFill>
            <a:srgbClr val="98A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2" name="Titel 1"/>
          <p:cNvSpPr>
            <a:spLocks noGrp="1"/>
          </p:cNvSpPr>
          <p:nvPr>
            <p:ph type="ctrTitle"/>
          </p:nvPr>
        </p:nvSpPr>
        <p:spPr>
          <a:xfrm>
            <a:off x="396000" y="1397002"/>
            <a:ext cx="8568000" cy="1173203"/>
          </a:xfrm>
          <a:prstGeom prst="rect">
            <a:avLst/>
          </a:prstGeom>
        </p:spPr>
        <p:txBody>
          <a:bodyPr lIns="0" tIns="0" rIns="0" bIns="0">
            <a:normAutofit/>
          </a:bodyPr>
          <a:lstStyle>
            <a:lvl1pPr>
              <a:defRPr sz="2800"/>
            </a:lvl1pPr>
          </a:lstStyle>
          <a:p>
            <a:r>
              <a:rPr lang="de-DE" dirty="0"/>
              <a:t>Titelmasterformat durch Klicken bearbeiten</a:t>
            </a:r>
          </a:p>
        </p:txBody>
      </p:sp>
      <p:sp>
        <p:nvSpPr>
          <p:cNvPr id="3" name="Untertitel 2"/>
          <p:cNvSpPr>
            <a:spLocks noGrp="1"/>
          </p:cNvSpPr>
          <p:nvPr>
            <p:ph type="subTitle" idx="1"/>
          </p:nvPr>
        </p:nvSpPr>
        <p:spPr>
          <a:xfrm>
            <a:off x="396000" y="2670271"/>
            <a:ext cx="8568000" cy="1127371"/>
          </a:xfrm>
          <a:prstGeom prst="rect">
            <a:avLst/>
          </a:prstGeom>
        </p:spPr>
        <p:txBody>
          <a:bodyPr lIns="0" tIns="0" rIns="0" bIns="0">
            <a:normAutofit/>
          </a:bodyPr>
          <a:lstStyle>
            <a:lvl1pPr marL="0" indent="0" algn="l">
              <a:lnSpc>
                <a:spcPts val="3200"/>
              </a:lnSpc>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Formatvorlage des Untertitelmasters durch Klicken bearbeiten</a:t>
            </a:r>
          </a:p>
        </p:txBody>
      </p:sp>
      <p:sp>
        <p:nvSpPr>
          <p:cNvPr id="11" name="Bildplatzhalter 10"/>
          <p:cNvSpPr>
            <a:spLocks noGrp="1"/>
          </p:cNvSpPr>
          <p:nvPr>
            <p:ph type="pic" sz="quarter" idx="10"/>
          </p:nvPr>
        </p:nvSpPr>
        <p:spPr>
          <a:xfrm>
            <a:off x="306000" y="3978275"/>
            <a:ext cx="8838000" cy="2566988"/>
          </a:xfrm>
          <a:prstGeom prst="rect">
            <a:avLst/>
          </a:prstGeom>
        </p:spPr>
        <p:txBody>
          <a:bodyPr/>
          <a:lstStyle/>
          <a:p>
            <a:endParaRPr lang="de-DE"/>
          </a:p>
        </p:txBody>
      </p:sp>
    </p:spTree>
    <p:extLst>
      <p:ext uri="{BB962C8B-B14F-4D97-AF65-F5344CB8AC3E}">
        <p14:creationId xmlns:p14="http://schemas.microsoft.com/office/powerpoint/2010/main" val="444764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master großer Titelraum">
    <p:spTree>
      <p:nvGrpSpPr>
        <p:cNvPr id="1" name=""/>
        <p:cNvGrpSpPr/>
        <p:nvPr/>
      </p:nvGrpSpPr>
      <p:grpSpPr>
        <a:xfrm>
          <a:off x="0" y="0"/>
          <a:ext cx="0" cy="0"/>
          <a:chOff x="0" y="0"/>
          <a:chExt cx="0" cy="0"/>
        </a:xfrm>
      </p:grpSpPr>
      <p:sp>
        <p:nvSpPr>
          <p:cNvPr id="9" name="Rechteck 8"/>
          <p:cNvSpPr/>
          <p:nvPr userDrawn="1"/>
        </p:nvSpPr>
        <p:spPr>
          <a:xfrm>
            <a:off x="304800" y="1326627"/>
            <a:ext cx="8839199" cy="5218635"/>
          </a:xfrm>
          <a:prstGeom prst="rect">
            <a:avLst/>
          </a:prstGeom>
          <a:solidFill>
            <a:srgbClr val="98A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2" name="Titel 1"/>
          <p:cNvSpPr>
            <a:spLocks noGrp="1"/>
          </p:cNvSpPr>
          <p:nvPr>
            <p:ph type="ctrTitle"/>
          </p:nvPr>
        </p:nvSpPr>
        <p:spPr>
          <a:xfrm>
            <a:off x="396000" y="1397002"/>
            <a:ext cx="8568000" cy="2334739"/>
          </a:xfrm>
          <a:prstGeom prst="rect">
            <a:avLst/>
          </a:prstGeom>
        </p:spPr>
        <p:txBody>
          <a:bodyPr lIns="0" tIns="0" rIns="0" bIns="0">
            <a:normAutofit/>
          </a:bodyPr>
          <a:lstStyle>
            <a:lvl1pPr>
              <a:defRPr sz="2800"/>
            </a:lvl1pPr>
          </a:lstStyle>
          <a:p>
            <a:r>
              <a:rPr lang="de-DE" dirty="0"/>
              <a:t>Titelmasterformat durch Klicken bearbeiten</a:t>
            </a:r>
          </a:p>
        </p:txBody>
      </p:sp>
      <p:sp>
        <p:nvSpPr>
          <p:cNvPr id="3" name="Untertitel 2"/>
          <p:cNvSpPr>
            <a:spLocks noGrp="1"/>
          </p:cNvSpPr>
          <p:nvPr>
            <p:ph type="subTitle" idx="1"/>
          </p:nvPr>
        </p:nvSpPr>
        <p:spPr>
          <a:xfrm>
            <a:off x="396000" y="3815330"/>
            <a:ext cx="8568000" cy="2593708"/>
          </a:xfrm>
          <a:prstGeom prst="rect">
            <a:avLst/>
          </a:prstGeom>
        </p:spPr>
        <p:txBody>
          <a:bodyPr lIns="0" tIns="0" rIns="0" bIns="0">
            <a:normAutofit/>
          </a:bodyPr>
          <a:lstStyle>
            <a:lvl1pPr marL="0" indent="0" algn="l">
              <a:lnSpc>
                <a:spcPts val="3200"/>
              </a:lnSpc>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Formatvorlage des Untertitelmasters durch Klicken bearbeiten</a:t>
            </a:r>
          </a:p>
        </p:txBody>
      </p:sp>
    </p:spTree>
    <p:extLst>
      <p:ext uri="{BB962C8B-B14F-4D97-AF65-F5344CB8AC3E}">
        <p14:creationId xmlns:p14="http://schemas.microsoft.com/office/powerpoint/2010/main" val="2295777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sseite">
    <p:spTree>
      <p:nvGrpSpPr>
        <p:cNvPr id="1" name=""/>
        <p:cNvGrpSpPr/>
        <p:nvPr/>
      </p:nvGrpSpPr>
      <p:grpSpPr>
        <a:xfrm>
          <a:off x="0" y="0"/>
          <a:ext cx="0" cy="0"/>
          <a:chOff x="0" y="0"/>
          <a:chExt cx="0" cy="0"/>
        </a:xfrm>
      </p:grpSpPr>
      <p:sp>
        <p:nvSpPr>
          <p:cNvPr id="7" name="Inhaltsplatzhalter 6"/>
          <p:cNvSpPr>
            <a:spLocks noGrp="1"/>
          </p:cNvSpPr>
          <p:nvPr>
            <p:ph sz="quarter" idx="13"/>
          </p:nvPr>
        </p:nvSpPr>
        <p:spPr>
          <a:xfrm>
            <a:off x="560173" y="848497"/>
            <a:ext cx="8340387" cy="5571217"/>
          </a:xfrm>
          <a:prstGeom prst="rect">
            <a:avLst/>
          </a:prstGeom>
        </p:spPr>
        <p:txBody>
          <a:bodyPr lIns="0" tIns="0" rIns="0" bIns="0">
            <a:noAutofit/>
          </a:bodyPr>
          <a:lstStyle>
            <a:lvl1pPr marL="540000" indent="-540000">
              <a:defRPr/>
            </a:lvl1pPr>
            <a:lvl2pPr marL="1080000" indent="-540000">
              <a:buFontTx/>
              <a:buNone/>
              <a:defRPr/>
            </a:lvl2pPr>
            <a:lvl3pPr marL="1620000" indent="-540000">
              <a:buFontTx/>
              <a:buNone/>
              <a:defRPr/>
            </a:lvl3pPr>
            <a:lvl4pPr>
              <a:buFontTx/>
              <a:buNone/>
              <a:defRPr/>
            </a:lvl4pPr>
          </a:lstStyle>
          <a:p>
            <a:pPr lvl="0"/>
            <a:r>
              <a:rPr lang="de-DE" dirty="0"/>
              <a:t>Textmasterformate durch Klicken bearbeiten</a:t>
            </a:r>
          </a:p>
          <a:p>
            <a:pPr lvl="1"/>
            <a:r>
              <a:rPr lang="de-DE" dirty="0"/>
              <a:t>Zweite Ebene</a:t>
            </a:r>
          </a:p>
          <a:p>
            <a:pPr lvl="2"/>
            <a:r>
              <a:rPr lang="de-DE" dirty="0"/>
              <a:t>Dritte Ebene</a:t>
            </a:r>
          </a:p>
        </p:txBody>
      </p:sp>
      <p:sp>
        <p:nvSpPr>
          <p:cNvPr id="13" name="Datumsplatzhalter 12"/>
          <p:cNvSpPr>
            <a:spLocks noGrp="1"/>
          </p:cNvSpPr>
          <p:nvPr>
            <p:ph type="dt" sz="half" idx="14"/>
          </p:nvPr>
        </p:nvSpPr>
        <p:spPr/>
        <p:txBody>
          <a:bodyPr/>
          <a:lstStyle/>
          <a:p>
            <a:fld id="{44643B27-0F35-4AC5-A9AD-B13FDAF53AE8}" type="datetime1">
              <a:rPr lang="de-DE" smtClean="0"/>
              <a:pPr/>
              <a:t>21.07.2019</a:t>
            </a:fld>
            <a:endParaRPr lang="de-DE" dirty="0"/>
          </a:p>
        </p:txBody>
      </p:sp>
      <p:sp>
        <p:nvSpPr>
          <p:cNvPr id="14" name="Foliennummernplatzhalter 13"/>
          <p:cNvSpPr>
            <a:spLocks noGrp="1"/>
          </p:cNvSpPr>
          <p:nvPr>
            <p:ph type="sldNum" sz="quarter" idx="15"/>
          </p:nvPr>
        </p:nvSpPr>
        <p:spPr/>
        <p:txBody>
          <a:bodyPr/>
          <a:lstStyle/>
          <a:p>
            <a:fld id="{0759437E-DD65-47AE-A718-65B9481C0A9E}" type="slidenum">
              <a:rPr lang="de-DE" smtClean="0"/>
              <a:pPr/>
              <a:t>‹#›</a:t>
            </a:fld>
            <a:endParaRPr lang="de-DE" dirty="0"/>
          </a:p>
        </p:txBody>
      </p:sp>
      <p:sp>
        <p:nvSpPr>
          <p:cNvPr id="15" name="Fußzeilenplatzhalter 14"/>
          <p:cNvSpPr>
            <a:spLocks noGrp="1"/>
          </p:cNvSpPr>
          <p:nvPr>
            <p:ph type="ftr" sz="quarter" idx="16"/>
          </p:nvPr>
        </p:nvSpPr>
        <p:spPr/>
        <p:txBody>
          <a:bodyPr/>
          <a:lstStyle/>
          <a:p>
            <a:endParaRPr lang="de-DE" dirty="0"/>
          </a:p>
        </p:txBody>
      </p:sp>
    </p:spTree>
    <p:extLst>
      <p:ext uri="{BB962C8B-B14F-4D97-AF65-F5344CB8AC3E}">
        <p14:creationId xmlns:p14="http://schemas.microsoft.com/office/powerpoint/2010/main" val="1272781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sseite mit eigenem Logo">
    <p:spTree>
      <p:nvGrpSpPr>
        <p:cNvPr id="1" name=""/>
        <p:cNvGrpSpPr/>
        <p:nvPr/>
      </p:nvGrpSpPr>
      <p:grpSpPr>
        <a:xfrm>
          <a:off x="0" y="0"/>
          <a:ext cx="0" cy="0"/>
          <a:chOff x="0" y="0"/>
          <a:chExt cx="0" cy="0"/>
        </a:xfrm>
      </p:grpSpPr>
      <p:sp>
        <p:nvSpPr>
          <p:cNvPr id="14" name="Datumsplatzhalter 13"/>
          <p:cNvSpPr>
            <a:spLocks noGrp="1"/>
          </p:cNvSpPr>
          <p:nvPr>
            <p:ph type="dt" sz="half" idx="14"/>
          </p:nvPr>
        </p:nvSpPr>
        <p:spPr/>
        <p:txBody>
          <a:bodyPr/>
          <a:lstStyle/>
          <a:p>
            <a:fld id="{A857CF44-A383-4FFE-9366-088A25F3F2DE}" type="datetime1">
              <a:rPr lang="de-DE" smtClean="0"/>
              <a:pPr/>
              <a:t>21.07.2019</a:t>
            </a:fld>
            <a:endParaRPr lang="de-DE" dirty="0"/>
          </a:p>
        </p:txBody>
      </p:sp>
      <p:sp>
        <p:nvSpPr>
          <p:cNvPr id="15" name="Foliennummernplatzhalter 14"/>
          <p:cNvSpPr>
            <a:spLocks noGrp="1"/>
          </p:cNvSpPr>
          <p:nvPr>
            <p:ph type="sldNum" sz="quarter" idx="15"/>
          </p:nvPr>
        </p:nvSpPr>
        <p:spPr/>
        <p:txBody>
          <a:bodyPr/>
          <a:lstStyle/>
          <a:p>
            <a:fld id="{0759437E-DD65-47AE-A718-65B9481C0A9E}" type="slidenum">
              <a:rPr lang="de-DE" smtClean="0"/>
              <a:pPr/>
              <a:t>‹#›</a:t>
            </a:fld>
            <a:endParaRPr lang="de-DE" dirty="0"/>
          </a:p>
        </p:txBody>
      </p:sp>
      <p:sp>
        <p:nvSpPr>
          <p:cNvPr id="16" name="Fußzeilenplatzhalter 15"/>
          <p:cNvSpPr>
            <a:spLocks noGrp="1"/>
          </p:cNvSpPr>
          <p:nvPr>
            <p:ph type="ftr" sz="quarter" idx="16"/>
          </p:nvPr>
        </p:nvSpPr>
        <p:spPr/>
        <p:txBody>
          <a:bodyPr/>
          <a:lstStyle/>
          <a:p>
            <a:endParaRPr lang="de-DE" dirty="0"/>
          </a:p>
        </p:txBody>
      </p:sp>
      <p:sp>
        <p:nvSpPr>
          <p:cNvPr id="11" name="Textplatzhalter 10"/>
          <p:cNvSpPr txBox="1">
            <a:spLocks/>
          </p:cNvSpPr>
          <p:nvPr userDrawn="1"/>
        </p:nvSpPr>
        <p:spPr>
          <a:xfrm>
            <a:off x="7270893" y="5682815"/>
            <a:ext cx="1426482" cy="473075"/>
          </a:xfrm>
          <a:prstGeom prst="rect">
            <a:avLst/>
          </a:prstGeom>
          <a:solidFill>
            <a:srgbClr val="768592"/>
          </a:solidFill>
        </p:spPr>
        <p:txBody>
          <a:bodyPr/>
          <a:lstStyle>
            <a:lvl1pPr>
              <a:defRPr sz="1200"/>
            </a:lvl1pPr>
            <a:lvl2pPr marL="0" algn="ctr">
              <a:spcBef>
                <a:spcPts val="0"/>
              </a:spcBef>
              <a:buNone/>
              <a:defRPr baseline="0"/>
            </a:lvl2pPr>
          </a:lstStyle>
          <a:p>
            <a:pPr lvl="1" indent="-285750">
              <a:buFont typeface="Arial" pitchFamily="34" charset="0"/>
              <a:buNone/>
              <a:defRPr/>
            </a:pPr>
            <a:r>
              <a:rPr lang="de-DE" sz="2000" dirty="0">
                <a:solidFill>
                  <a:prstClr val="white"/>
                </a:solidFill>
              </a:rPr>
              <a:t>Logo</a:t>
            </a:r>
          </a:p>
        </p:txBody>
      </p:sp>
      <p:sp>
        <p:nvSpPr>
          <p:cNvPr id="7" name="Inhaltsplatzhalter 6"/>
          <p:cNvSpPr>
            <a:spLocks noGrp="1"/>
          </p:cNvSpPr>
          <p:nvPr>
            <p:ph sz="quarter" idx="13"/>
          </p:nvPr>
        </p:nvSpPr>
        <p:spPr>
          <a:xfrm>
            <a:off x="561599" y="849600"/>
            <a:ext cx="8341200" cy="5572800"/>
          </a:xfrm>
          <a:prstGeom prst="rect">
            <a:avLst/>
          </a:prstGeom>
        </p:spPr>
        <p:txBody>
          <a:bodyPr lIns="0" tIns="0" rIns="0" bIns="0">
            <a:noAutofit/>
          </a:bodyPr>
          <a:lstStyle>
            <a:lvl1pPr marL="540000" indent="-540000">
              <a:defRPr/>
            </a:lvl1pPr>
            <a:lvl2pPr marL="1080000" indent="-540000">
              <a:buFontTx/>
              <a:buNone/>
              <a:defRPr/>
            </a:lvl2pPr>
            <a:lvl3pPr marL="1620000" indent="-540000">
              <a:buFontTx/>
              <a:buNone/>
              <a:defRPr/>
            </a:lvl3pPr>
            <a:lvl4pPr>
              <a:buFontTx/>
              <a:buNone/>
              <a:defRPr/>
            </a:lvl4pPr>
            <a:lvl5pPr>
              <a:buNone/>
              <a:defRPr/>
            </a:lvl5pPr>
          </a:lstStyle>
          <a:p>
            <a:pPr lvl="0"/>
            <a:r>
              <a:rPr lang="de-DE" dirty="0"/>
              <a:t>Textmasterformate durch Klicken bearbeiten</a:t>
            </a:r>
          </a:p>
          <a:p>
            <a:pPr lvl="1"/>
            <a:r>
              <a:rPr lang="de-DE" dirty="0"/>
              <a:t>Zweite Ebene</a:t>
            </a:r>
          </a:p>
          <a:p>
            <a:pPr lvl="2"/>
            <a:r>
              <a:rPr lang="de-DE" dirty="0"/>
              <a:t>Dritte Ebene</a:t>
            </a:r>
          </a:p>
          <a:p>
            <a:pPr lvl="4"/>
            <a:endParaRPr lang="de-DE" dirty="0"/>
          </a:p>
        </p:txBody>
      </p:sp>
    </p:spTree>
    <p:extLst>
      <p:ext uri="{BB962C8B-B14F-4D97-AF65-F5344CB8AC3E}">
        <p14:creationId xmlns:p14="http://schemas.microsoft.com/office/powerpoint/2010/main" val="4252043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image" Target="../media/image1.emf"/><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Grafik 4" descr="FAU_Logo_Tech_englisch_DinA4_RGB.emf"/>
          <p:cNvPicPr>
            <a:picLocks noChangeAspect="1"/>
          </p:cNvPicPr>
          <p:nvPr userDrawn="1"/>
        </p:nvPicPr>
        <p:blipFill>
          <a:blip r:embed="rId9" cstate="print"/>
          <a:stretch>
            <a:fillRect/>
          </a:stretch>
        </p:blipFill>
        <p:spPr>
          <a:xfrm>
            <a:off x="6334309" y="253835"/>
            <a:ext cx="2270337" cy="593889"/>
          </a:xfrm>
          <a:prstGeom prst="rect">
            <a:avLst/>
          </a:prstGeom>
        </p:spPr>
      </p:pic>
      <p:sp>
        <p:nvSpPr>
          <p:cNvPr id="56" name="Rechteck 55"/>
          <p:cNvSpPr/>
          <p:nvPr userDrawn="1"/>
        </p:nvSpPr>
        <p:spPr>
          <a:xfrm>
            <a:off x="0" y="1325003"/>
            <a:ext cx="252000" cy="1289610"/>
          </a:xfrm>
          <a:prstGeom prst="rect">
            <a:avLst/>
          </a:prstGeom>
          <a:solidFill>
            <a:srgbClr val="98A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57" name="Rechteck 56"/>
          <p:cNvSpPr/>
          <p:nvPr userDrawn="1"/>
        </p:nvSpPr>
        <p:spPr>
          <a:xfrm>
            <a:off x="0" y="2650330"/>
            <a:ext cx="252000" cy="1288800"/>
          </a:xfrm>
          <a:prstGeom prst="rect">
            <a:avLst/>
          </a:prstGeom>
          <a:solidFill>
            <a:srgbClr val="003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Tree>
    <p:extLst>
      <p:ext uri="{BB962C8B-B14F-4D97-AF65-F5344CB8AC3E}">
        <p14:creationId xmlns:p14="http://schemas.microsoft.com/office/powerpoint/2010/main" val="28893453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hf hdr="0"/>
  <p:txStyles>
    <p:titleStyle>
      <a:lvl1pPr algn="l" defTabSz="914400" rtl="0" eaLnBrk="1" latinLnBrk="0" hangingPunct="1">
        <a:lnSpc>
          <a:spcPts val="3200"/>
        </a:lnSpc>
        <a:spcBef>
          <a:spcPct val="0"/>
        </a:spcBef>
        <a:buNone/>
        <a:defRPr sz="3200" b="1" kern="1200">
          <a:solidFill>
            <a:schemeClr val="bg1"/>
          </a:solidFill>
          <a:latin typeface="+mj-lt"/>
          <a:ea typeface="+mj-ea"/>
          <a:cs typeface="+mj-cs"/>
        </a:defRPr>
      </a:lvl1pPr>
    </p:titleStyle>
    <p:bodyStyle>
      <a:lvl1pPr marL="457200" indent="-457200" algn="l" defTabSz="914400" rtl="0" eaLnBrk="1" latinLnBrk="0" hangingPunct="1">
        <a:spcBef>
          <a:spcPct val="20000"/>
        </a:spcBef>
        <a:buFont typeface="+mj-lt"/>
        <a:buAutoNum type="arabicPeriod"/>
        <a:defRPr sz="24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Grafik 8" descr="FAU_Logo_Tech_englisch_DinA4_RGB.emf"/>
          <p:cNvPicPr>
            <a:picLocks noChangeAspect="1"/>
          </p:cNvPicPr>
          <p:nvPr userDrawn="1"/>
        </p:nvPicPr>
        <p:blipFill>
          <a:blip r:embed="rId5" cstate="print"/>
          <a:stretch>
            <a:fillRect/>
          </a:stretch>
        </p:blipFill>
        <p:spPr>
          <a:xfrm>
            <a:off x="7328808" y="123207"/>
            <a:ext cx="1483178" cy="387979"/>
          </a:xfrm>
          <a:prstGeom prst="rect">
            <a:avLst/>
          </a:prstGeom>
        </p:spPr>
      </p:pic>
      <p:sp>
        <p:nvSpPr>
          <p:cNvPr id="60" name="Rechteck 59"/>
          <p:cNvSpPr/>
          <p:nvPr userDrawn="1"/>
        </p:nvSpPr>
        <p:spPr>
          <a:xfrm>
            <a:off x="1" y="1985668"/>
            <a:ext cx="261937" cy="643233"/>
          </a:xfrm>
          <a:prstGeom prst="rect">
            <a:avLst/>
          </a:prstGeom>
          <a:solidFill>
            <a:srgbClr val="003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61" name="Rechteck 60"/>
          <p:cNvSpPr/>
          <p:nvPr userDrawn="1"/>
        </p:nvSpPr>
        <p:spPr>
          <a:xfrm>
            <a:off x="1" y="1316535"/>
            <a:ext cx="264318" cy="643233"/>
          </a:xfrm>
          <a:prstGeom prst="rect">
            <a:avLst/>
          </a:prstGeom>
          <a:solidFill>
            <a:srgbClr val="98A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109" name="Freihandform 108"/>
          <p:cNvSpPr/>
          <p:nvPr userDrawn="1"/>
        </p:nvSpPr>
        <p:spPr>
          <a:xfrm>
            <a:off x="295266" y="657389"/>
            <a:ext cx="8848733" cy="5924385"/>
          </a:xfrm>
          <a:custGeom>
            <a:avLst/>
            <a:gdLst>
              <a:gd name="connsiteX0" fmla="*/ 719137 w 723900"/>
              <a:gd name="connsiteY0" fmla="*/ 0 h 721519"/>
              <a:gd name="connsiteX1" fmla="*/ 0 w 723900"/>
              <a:gd name="connsiteY1" fmla="*/ 0 h 721519"/>
              <a:gd name="connsiteX2" fmla="*/ 0 w 723900"/>
              <a:gd name="connsiteY2" fmla="*/ 721519 h 721519"/>
              <a:gd name="connsiteX3" fmla="*/ 723900 w 723900"/>
              <a:gd name="connsiteY3" fmla="*/ 721519 h 721519"/>
              <a:gd name="connsiteX4" fmla="*/ 685800 w 723900"/>
              <a:gd name="connsiteY4" fmla="*/ 721519 h 721519"/>
              <a:gd name="connsiteX0" fmla="*/ 723719 w 723900"/>
              <a:gd name="connsiteY0" fmla="*/ 0 h 721519"/>
              <a:gd name="connsiteX1" fmla="*/ 0 w 723900"/>
              <a:gd name="connsiteY1" fmla="*/ 0 h 721519"/>
              <a:gd name="connsiteX2" fmla="*/ 0 w 723900"/>
              <a:gd name="connsiteY2" fmla="*/ 721519 h 721519"/>
              <a:gd name="connsiteX3" fmla="*/ 723900 w 723900"/>
              <a:gd name="connsiteY3" fmla="*/ 721519 h 721519"/>
              <a:gd name="connsiteX4" fmla="*/ 685800 w 723900"/>
              <a:gd name="connsiteY4" fmla="*/ 721519 h 721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0" h="721519">
                <a:moveTo>
                  <a:pt x="723719" y="0"/>
                </a:moveTo>
                <a:lnTo>
                  <a:pt x="0" y="0"/>
                </a:lnTo>
                <a:lnTo>
                  <a:pt x="0" y="721519"/>
                </a:lnTo>
                <a:lnTo>
                  <a:pt x="723900" y="721519"/>
                </a:lnTo>
                <a:lnTo>
                  <a:pt x="685800" y="721519"/>
                </a:lnTo>
              </a:path>
            </a:pathLst>
          </a:custGeom>
          <a:ln>
            <a:solidFill>
              <a:srgbClr val="00386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prstClr val="black"/>
              </a:solidFill>
            </a:endParaRPr>
          </a:p>
        </p:txBody>
      </p:sp>
      <p:sp>
        <p:nvSpPr>
          <p:cNvPr id="117" name="Fußzeilenplatzhalter 116"/>
          <p:cNvSpPr>
            <a:spLocks noGrp="1"/>
          </p:cNvSpPr>
          <p:nvPr>
            <p:ph type="ftr" sz="quarter" idx="3"/>
          </p:nvPr>
        </p:nvSpPr>
        <p:spPr>
          <a:xfrm>
            <a:off x="296448" y="6628573"/>
            <a:ext cx="6120000" cy="192468"/>
          </a:xfrm>
          <a:prstGeom prst="rect">
            <a:avLst/>
          </a:prstGeom>
        </p:spPr>
        <p:txBody>
          <a:bodyPr vert="horz" lIns="0" tIns="0" rIns="0" bIns="0" rtlCol="0" anchor="t" anchorCtr="0"/>
          <a:lstStyle>
            <a:lvl1pPr algn="l">
              <a:defRPr sz="900">
                <a:solidFill>
                  <a:srgbClr val="003865"/>
                </a:solidFill>
              </a:defRPr>
            </a:lvl1pPr>
          </a:lstStyle>
          <a:p>
            <a:endParaRPr lang="de-DE" dirty="0"/>
          </a:p>
        </p:txBody>
      </p:sp>
      <p:sp>
        <p:nvSpPr>
          <p:cNvPr id="118" name="Datumsplatzhalter 117"/>
          <p:cNvSpPr>
            <a:spLocks noGrp="1"/>
          </p:cNvSpPr>
          <p:nvPr>
            <p:ph type="dt" sz="half" idx="2"/>
          </p:nvPr>
        </p:nvSpPr>
        <p:spPr>
          <a:xfrm>
            <a:off x="6809840" y="6627600"/>
            <a:ext cx="1080000" cy="192000"/>
          </a:xfrm>
          <a:prstGeom prst="rect">
            <a:avLst/>
          </a:prstGeom>
        </p:spPr>
        <p:txBody>
          <a:bodyPr vert="horz" lIns="0" tIns="0" rIns="0" bIns="0" rtlCol="0" anchor="t" anchorCtr="0"/>
          <a:lstStyle>
            <a:lvl1pPr algn="l">
              <a:defRPr sz="900">
                <a:solidFill>
                  <a:srgbClr val="003865"/>
                </a:solidFill>
              </a:defRPr>
            </a:lvl1pPr>
          </a:lstStyle>
          <a:p>
            <a:fld id="{999ECA2A-29A5-4A61-9B2A-1FC4878172CE}" type="datetime1">
              <a:rPr lang="de-DE" smtClean="0"/>
              <a:pPr/>
              <a:t>21.07.2019</a:t>
            </a:fld>
            <a:endParaRPr lang="de-DE" dirty="0"/>
          </a:p>
        </p:txBody>
      </p:sp>
      <p:sp>
        <p:nvSpPr>
          <p:cNvPr id="119" name="Foliennummernplatzhalter 118"/>
          <p:cNvSpPr>
            <a:spLocks noGrp="1"/>
          </p:cNvSpPr>
          <p:nvPr>
            <p:ph type="sldNum" sz="quarter" idx="4"/>
          </p:nvPr>
        </p:nvSpPr>
        <p:spPr>
          <a:xfrm>
            <a:off x="8227255" y="6627600"/>
            <a:ext cx="720000" cy="192000"/>
          </a:xfrm>
          <a:prstGeom prst="rect">
            <a:avLst/>
          </a:prstGeom>
        </p:spPr>
        <p:txBody>
          <a:bodyPr vert="horz" lIns="0" tIns="0" rIns="0" bIns="0" rtlCol="0" anchor="t" anchorCtr="0"/>
          <a:lstStyle>
            <a:lvl1pPr algn="r">
              <a:defRPr sz="900">
                <a:solidFill>
                  <a:srgbClr val="003865"/>
                </a:solidFill>
              </a:defRPr>
            </a:lvl1pPr>
          </a:lstStyle>
          <a:p>
            <a:fld id="{0759437E-DD65-47AE-A718-65B9481C0A9E}" type="slidenum">
              <a:rPr lang="de-DE" smtClean="0"/>
              <a:pPr/>
              <a:t>‹#›</a:t>
            </a:fld>
            <a:endParaRPr lang="de-DE" dirty="0"/>
          </a:p>
        </p:txBody>
      </p:sp>
    </p:spTree>
    <p:extLst>
      <p:ext uri="{BB962C8B-B14F-4D97-AF65-F5344CB8AC3E}">
        <p14:creationId xmlns:p14="http://schemas.microsoft.com/office/powerpoint/2010/main" val="3989703146"/>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2" r:id="rId3"/>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514350" indent="-514350" algn="l" defTabSz="914400" rtl="0" eaLnBrk="1" latinLnBrk="0" hangingPunct="1">
        <a:spcBef>
          <a:spcPct val="20000"/>
        </a:spcBef>
        <a:buFont typeface="+mj-lt"/>
        <a:buAutoNum type="arabicPeriod"/>
        <a:defRPr lang="de-DE" sz="3200" b="1" kern="1200" dirty="0" smtClean="0">
          <a:solidFill>
            <a:srgbClr val="003865"/>
          </a:solidFill>
          <a:latin typeface="+mn-lt"/>
          <a:ea typeface="+mn-ea"/>
          <a:cs typeface="+mn-cs"/>
        </a:defRPr>
      </a:lvl1pPr>
      <a:lvl2pPr marL="971550" indent="-514350" algn="l" defTabSz="914400" rtl="0" eaLnBrk="1" latinLnBrk="0" hangingPunct="1">
        <a:spcBef>
          <a:spcPct val="20000"/>
        </a:spcBef>
        <a:buFont typeface="+mj-lt"/>
        <a:buAutoNum type="arabicPeriod"/>
        <a:defRPr sz="2800" kern="1200">
          <a:solidFill>
            <a:srgbClr val="003865"/>
          </a:solidFill>
          <a:latin typeface="+mn-lt"/>
          <a:ea typeface="+mn-ea"/>
          <a:cs typeface="+mn-cs"/>
        </a:defRPr>
      </a:lvl2pPr>
      <a:lvl3pPr marL="1371600" indent="-457200" algn="l" defTabSz="914400" rtl="0" eaLnBrk="1" latinLnBrk="0" hangingPunct="1">
        <a:spcBef>
          <a:spcPct val="20000"/>
        </a:spcBef>
        <a:buFont typeface="+mj-lt"/>
        <a:buAutoNum type="arabicPeriod"/>
        <a:defRPr sz="2400" kern="1200">
          <a:solidFill>
            <a:srgbClr val="003865"/>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3865"/>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3865"/>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0.png"/><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 Id="rId5" Type="http://schemas.openxmlformats.org/officeDocument/2006/relationships/hyperlink" Target="https://github.com/leehomyc/cyclegan-1" TargetMode="Externa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hyperlink" Target="http://www5.cs.fau.de/" TargetMode="External"/><Relationship Id="rId2" Type="http://schemas.openxmlformats.org/officeDocument/2006/relationships/image" Target="../media/image26.png"/><Relationship Id="rId1" Type="http://schemas.openxmlformats.org/officeDocument/2006/relationships/slideLayout" Target="../slideLayouts/slideLayout8.xml"/><Relationship Id="rId4" Type="http://schemas.openxmlformats.org/officeDocument/2006/relationships/image" Target="../media/image27.jpg"/></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a:bodyPr>
          <a:lstStyle/>
          <a:p>
            <a:r>
              <a:rPr lang="en-US" altLang="zh-CN" sz="3200" dirty="0" err="1"/>
              <a:t>Mitobunny</a:t>
            </a:r>
            <a:r>
              <a:rPr lang="en-US" altLang="zh-CN" sz="3200" dirty="0"/>
              <a:t/>
            </a:r>
            <a:br>
              <a:rPr lang="en-US" altLang="zh-CN" sz="3200" dirty="0"/>
            </a:br>
            <a:r>
              <a:rPr lang="en-US" altLang="zh-CN" sz="3200" dirty="0"/>
              <a:t>	</a:t>
            </a:r>
            <a:r>
              <a:rPr lang="en-US" altLang="zh-CN" sz="3200" dirty="0" smtClean="0"/>
              <a:t>-A game to annotate Mitotic Cells</a:t>
            </a:r>
            <a:endParaRPr lang="de-DE" sz="2400" dirty="0"/>
          </a:p>
        </p:txBody>
      </p:sp>
      <p:sp>
        <p:nvSpPr>
          <p:cNvPr id="4" name="副标题 3">
            <a:extLst>
              <a:ext uri="{FF2B5EF4-FFF2-40B4-BE49-F238E27FC236}">
                <a16:creationId xmlns="" xmlns:a16="http://schemas.microsoft.com/office/drawing/2014/main" id="{2115687F-D190-4B3E-A0B1-FB3617DF2F05}"/>
              </a:ext>
            </a:extLst>
          </p:cNvPr>
          <p:cNvSpPr>
            <a:spLocks noGrp="1"/>
          </p:cNvSpPr>
          <p:nvPr>
            <p:ph type="subTitle" idx="1"/>
          </p:nvPr>
        </p:nvSpPr>
        <p:spPr/>
        <p:txBody>
          <a:bodyPr>
            <a:normAutofit/>
          </a:bodyPr>
          <a:lstStyle/>
          <a:p>
            <a:pPr>
              <a:lnSpc>
                <a:spcPct val="100000"/>
              </a:lnSpc>
            </a:pPr>
            <a:r>
              <a:rPr lang="en-US" altLang="zh-CN" sz="1600" dirty="0" err="1"/>
              <a:t>Srijeet</a:t>
            </a:r>
            <a:r>
              <a:rPr lang="en-US" altLang="zh-CN" sz="1600" dirty="0"/>
              <a:t> Chatterjee , </a:t>
            </a:r>
            <a:r>
              <a:rPr lang="en-US" altLang="zh-CN" sz="1600" dirty="0" err="1"/>
              <a:t>Mingxuan</a:t>
            </a:r>
            <a:r>
              <a:rPr lang="en-US" altLang="zh-CN" sz="1600" dirty="0"/>
              <a:t> Gu, Zhaoya Pan, </a:t>
            </a:r>
            <a:r>
              <a:rPr lang="en-US" altLang="zh-CN" sz="1600" dirty="0" err="1"/>
              <a:t>Wenyu</a:t>
            </a:r>
            <a:r>
              <a:rPr lang="en-US" altLang="zh-CN" sz="1600" dirty="0"/>
              <a:t> Zhang, Muhammed </a:t>
            </a:r>
            <a:r>
              <a:rPr lang="en-US" altLang="zh-CN" sz="1600" dirty="0" err="1"/>
              <a:t>Umer</a:t>
            </a:r>
            <a:r>
              <a:rPr lang="en-US" altLang="zh-CN" sz="1600" dirty="0"/>
              <a:t> Raja</a:t>
            </a:r>
          </a:p>
          <a:p>
            <a:pPr>
              <a:lnSpc>
                <a:spcPct val="100000"/>
              </a:lnSpc>
            </a:pPr>
            <a:r>
              <a:rPr lang="en-US" altLang="zh-CN" sz="1600" dirty="0" smtClean="0"/>
              <a:t> 22</a:t>
            </a:r>
            <a:r>
              <a:rPr lang="en-US" altLang="zh-CN" sz="1600" baseline="30000" dirty="0" smtClean="0"/>
              <a:t>nd </a:t>
            </a:r>
            <a:r>
              <a:rPr lang="en-US" altLang="zh-CN" sz="1600" dirty="0" smtClean="0"/>
              <a:t> July </a:t>
            </a:r>
            <a:r>
              <a:rPr lang="en-US" altLang="zh-CN" sz="1600" dirty="0" smtClean="0"/>
              <a:t>, </a:t>
            </a:r>
            <a:r>
              <a:rPr lang="en-US" altLang="zh-CN" sz="1600" dirty="0"/>
              <a:t>2019</a:t>
            </a:r>
            <a:endParaRPr lang="zh-CN" altLang="en-US" sz="1600" dirty="0"/>
          </a:p>
        </p:txBody>
      </p:sp>
      <p:sp>
        <p:nvSpPr>
          <p:cNvPr id="6" name="TextBox 5"/>
          <p:cNvSpPr txBox="1"/>
          <p:nvPr/>
        </p:nvSpPr>
        <p:spPr>
          <a:xfrm>
            <a:off x="323528" y="5949280"/>
            <a:ext cx="4482108" cy="553998"/>
          </a:xfrm>
          <a:prstGeom prst="rect">
            <a:avLst/>
          </a:prstGeom>
          <a:noFill/>
        </p:spPr>
        <p:txBody>
          <a:bodyPr wrap="square" rtlCol="0">
            <a:spAutoFit/>
          </a:bodyPr>
          <a:lstStyle/>
          <a:p>
            <a:r>
              <a:rPr lang="en-IN" sz="1000" b="1" dirty="0">
                <a:solidFill>
                  <a:schemeClr val="bg1"/>
                </a:solidFill>
              </a:rPr>
              <a:t>Lecturers</a:t>
            </a:r>
          </a:p>
          <a:p>
            <a:r>
              <a:rPr lang="en-IN" sz="1000" b="1" dirty="0">
                <a:solidFill>
                  <a:schemeClr val="bg1"/>
                </a:solidFill>
              </a:rPr>
              <a:t>Prof. Dr.-</a:t>
            </a:r>
            <a:r>
              <a:rPr lang="en-IN" sz="1000" b="1" dirty="0" err="1">
                <a:solidFill>
                  <a:schemeClr val="bg1"/>
                </a:solidFill>
              </a:rPr>
              <a:t>Ing</a:t>
            </a:r>
            <a:r>
              <a:rPr lang="en-IN" sz="1000" b="1" dirty="0">
                <a:solidFill>
                  <a:schemeClr val="bg1"/>
                </a:solidFill>
              </a:rPr>
              <a:t>. </a:t>
            </a:r>
            <a:r>
              <a:rPr lang="en-IN" sz="1000" b="1" dirty="0" err="1">
                <a:solidFill>
                  <a:schemeClr val="bg1"/>
                </a:solidFill>
              </a:rPr>
              <a:t>habil</a:t>
            </a:r>
            <a:r>
              <a:rPr lang="en-IN" sz="1000" b="1" dirty="0">
                <a:solidFill>
                  <a:schemeClr val="bg1"/>
                </a:solidFill>
              </a:rPr>
              <a:t>. Andreas Maier, </a:t>
            </a:r>
            <a:r>
              <a:rPr lang="en-IN" sz="1000" b="1" dirty="0" err="1">
                <a:solidFill>
                  <a:schemeClr val="bg1"/>
                </a:solidFill>
              </a:rPr>
              <a:t>Dr.</a:t>
            </a:r>
            <a:r>
              <a:rPr lang="en-IN" sz="1000" b="1" dirty="0">
                <a:solidFill>
                  <a:schemeClr val="bg1"/>
                </a:solidFill>
              </a:rPr>
              <a:t> </a:t>
            </a:r>
            <a:r>
              <a:rPr lang="en-IN" sz="1000" b="1" dirty="0" err="1">
                <a:solidFill>
                  <a:schemeClr val="bg1"/>
                </a:solidFill>
              </a:rPr>
              <a:t>rer</a:t>
            </a:r>
            <a:r>
              <a:rPr lang="en-IN" sz="1000" b="1" dirty="0">
                <a:solidFill>
                  <a:schemeClr val="bg1"/>
                </a:solidFill>
              </a:rPr>
              <a:t>. biol. hum. Ludwig </a:t>
            </a:r>
            <a:r>
              <a:rPr lang="en-IN" sz="1000" b="1" dirty="0" err="1">
                <a:solidFill>
                  <a:schemeClr val="bg1"/>
                </a:solidFill>
              </a:rPr>
              <a:t>Ritschl</a:t>
            </a:r>
            <a:r>
              <a:rPr lang="en-IN" sz="1000" b="1" dirty="0">
                <a:solidFill>
                  <a:schemeClr val="bg1"/>
                </a:solidFill>
              </a:rPr>
              <a:t>, Prof. Dr.-</a:t>
            </a:r>
            <a:r>
              <a:rPr lang="en-IN" sz="1000" b="1" dirty="0" err="1">
                <a:solidFill>
                  <a:schemeClr val="bg1"/>
                </a:solidFill>
              </a:rPr>
              <a:t>Ing</a:t>
            </a:r>
            <a:r>
              <a:rPr lang="en-IN" sz="1000" b="1" dirty="0">
                <a:solidFill>
                  <a:schemeClr val="bg1"/>
                </a:solidFill>
              </a:rPr>
              <a:t>. Joachim </a:t>
            </a:r>
            <a:r>
              <a:rPr lang="en-IN" sz="1000" b="1" dirty="0" err="1">
                <a:solidFill>
                  <a:schemeClr val="bg1"/>
                </a:solidFill>
              </a:rPr>
              <a:t>Hornegger</a:t>
            </a:r>
            <a:endParaRPr lang="en-IN" sz="1000" b="1" dirty="0">
              <a:solidFill>
                <a:schemeClr val="bg1"/>
              </a:solidFill>
            </a:endParaRPr>
          </a:p>
        </p:txBody>
      </p:sp>
    </p:spTree>
    <p:extLst>
      <p:ext uri="{BB962C8B-B14F-4D97-AF65-F5344CB8AC3E}">
        <p14:creationId xmlns:p14="http://schemas.microsoft.com/office/powerpoint/2010/main" val="42802981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lstStyle/>
          <a:p>
            <a:pPr marL="0" indent="0">
              <a:buNone/>
            </a:pPr>
            <a:r>
              <a:rPr lang="en-US" altLang="zh-CN" dirty="0" smtClean="0"/>
              <a:t>Scoring(L1):</a:t>
            </a:r>
          </a:p>
          <a:p>
            <a:pPr marL="0" indent="0">
              <a:buNone/>
            </a:pPr>
            <a:endParaRPr lang="en-US" altLang="zh-CN" dirty="0"/>
          </a:p>
          <a:p>
            <a:pPr marL="0" indent="0">
              <a:buNone/>
            </a:pPr>
            <a:r>
              <a:rPr lang="en-US" altLang="zh-CN" dirty="0" smtClean="0"/>
              <a:t>	</a:t>
            </a:r>
            <a:r>
              <a:rPr lang="en-US" altLang="zh-CN" sz="2800" dirty="0"/>
              <a:t>	</a:t>
            </a:r>
            <a:endParaRPr lang="en-US" altLang="zh-CN" sz="2800" dirty="0" smtClean="0"/>
          </a:p>
          <a:p>
            <a:endParaRPr lang="en-US" altLang="zh-CN" dirty="0"/>
          </a:p>
          <a:p>
            <a:pPr marL="0" indent="0">
              <a:buNone/>
            </a:pPr>
            <a:endParaRPr lang="zh-CN" altLang="en-US" dirty="0"/>
          </a:p>
        </p:txBody>
      </p:sp>
      <p:sp>
        <p:nvSpPr>
          <p:cNvPr id="3" name="日期占位符 2">
            <a:extLst>
              <a:ext uri="{FF2B5EF4-FFF2-40B4-BE49-F238E27FC236}">
                <a16:creationId xmlns="" xmlns:a16="http://schemas.microsoft.com/office/drawing/2014/main" id="{E675C941-7E42-4D64-982F-D8FD485BFD88}"/>
              </a:ext>
            </a:extLst>
          </p:cNvPr>
          <p:cNvSpPr>
            <a:spLocks noGrp="1"/>
          </p:cNvSpPr>
          <p:nvPr>
            <p:ph type="dt" sz="half" idx="14"/>
          </p:nvPr>
        </p:nvSpPr>
        <p:spPr/>
        <p:txBody>
          <a:bodyPr/>
          <a:lstStyle/>
          <a:p>
            <a:fld id="{44643B27-0F35-4AC5-A9AD-B13FDAF53AE8}" type="datetime1">
              <a:rPr lang="de-DE" smtClean="0"/>
              <a:pPr/>
              <a:t>21.07.2019</a:t>
            </a:fld>
            <a:endParaRPr lang="de-DE" dirty="0"/>
          </a:p>
        </p:txBody>
      </p:sp>
      <p:sp>
        <p:nvSpPr>
          <p:cNvPr id="4" name="灯片编号占位符 3">
            <a:extLst>
              <a:ext uri="{FF2B5EF4-FFF2-40B4-BE49-F238E27FC236}">
                <a16:creationId xmlns="" xmlns:a16="http://schemas.microsoft.com/office/drawing/2014/main" id="{8AA16A6A-2357-4FB8-9C88-03FF1B7D9F4B}"/>
              </a:ext>
            </a:extLst>
          </p:cNvPr>
          <p:cNvSpPr>
            <a:spLocks noGrp="1"/>
          </p:cNvSpPr>
          <p:nvPr>
            <p:ph type="sldNum" sz="quarter" idx="15"/>
          </p:nvPr>
        </p:nvSpPr>
        <p:spPr/>
        <p:txBody>
          <a:bodyPr/>
          <a:lstStyle/>
          <a:p>
            <a:fld id="{0759437E-DD65-47AE-A718-65B9481C0A9E}" type="slidenum">
              <a:rPr lang="de-DE" smtClean="0"/>
              <a:pPr/>
              <a:t>10</a:t>
            </a:fld>
            <a:endParaRPr lang="de-DE" dirty="0"/>
          </a:p>
        </p:txBody>
      </p:sp>
      <p:sp>
        <p:nvSpPr>
          <p:cNvPr id="5" name="页脚占位符 4">
            <a:extLst>
              <a:ext uri="{FF2B5EF4-FFF2-40B4-BE49-F238E27FC236}">
                <a16:creationId xmlns="" xmlns:a16="http://schemas.microsoft.com/office/drawing/2014/main" id="{5CCEC0E5-0781-4DAC-BBE2-CD282883581C}"/>
              </a:ext>
            </a:extLst>
          </p:cNvPr>
          <p:cNvSpPr>
            <a:spLocks noGrp="1"/>
          </p:cNvSpPr>
          <p:nvPr>
            <p:ph type="ftr" sz="quarter" idx="16"/>
          </p:nvPr>
        </p:nvSpPr>
        <p:spPr/>
        <p:txBody>
          <a:bodyPr/>
          <a:lstStyle/>
          <a:p>
            <a:endParaRPr lang="de-DE"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1437122"/>
            <a:ext cx="7847459" cy="50882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486677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lstStyle/>
          <a:p>
            <a:pPr marL="0" indent="0">
              <a:buNone/>
            </a:pPr>
            <a:r>
              <a:rPr lang="en-US" altLang="zh-CN" dirty="0" smtClean="0"/>
              <a:t>Scoring(L1):</a:t>
            </a:r>
          </a:p>
          <a:p>
            <a:pPr marL="0" indent="0">
              <a:buNone/>
            </a:pPr>
            <a:endParaRPr lang="en-US" altLang="zh-CN" dirty="0"/>
          </a:p>
          <a:p>
            <a:pPr marL="0" indent="0">
              <a:buNone/>
            </a:pPr>
            <a:r>
              <a:rPr lang="en-US" altLang="zh-CN" dirty="0" smtClean="0"/>
              <a:t>	</a:t>
            </a:r>
            <a:r>
              <a:rPr lang="en-US" altLang="zh-CN" sz="2800" dirty="0"/>
              <a:t>	</a:t>
            </a:r>
            <a:endParaRPr lang="en-US" altLang="zh-CN" sz="2800" dirty="0" smtClean="0"/>
          </a:p>
          <a:p>
            <a:endParaRPr lang="en-US" altLang="zh-CN" dirty="0"/>
          </a:p>
          <a:p>
            <a:pPr marL="0" indent="0">
              <a:buNone/>
            </a:pPr>
            <a:endParaRPr lang="zh-CN" altLang="en-US" dirty="0"/>
          </a:p>
        </p:txBody>
      </p:sp>
      <p:sp>
        <p:nvSpPr>
          <p:cNvPr id="3" name="日期占位符 2">
            <a:extLst>
              <a:ext uri="{FF2B5EF4-FFF2-40B4-BE49-F238E27FC236}">
                <a16:creationId xmlns="" xmlns:a16="http://schemas.microsoft.com/office/drawing/2014/main" id="{E675C941-7E42-4D64-982F-D8FD485BFD88}"/>
              </a:ext>
            </a:extLst>
          </p:cNvPr>
          <p:cNvSpPr>
            <a:spLocks noGrp="1"/>
          </p:cNvSpPr>
          <p:nvPr>
            <p:ph type="dt" sz="half" idx="14"/>
          </p:nvPr>
        </p:nvSpPr>
        <p:spPr/>
        <p:txBody>
          <a:bodyPr/>
          <a:lstStyle/>
          <a:p>
            <a:fld id="{44643B27-0F35-4AC5-A9AD-B13FDAF53AE8}" type="datetime1">
              <a:rPr lang="de-DE" smtClean="0"/>
              <a:pPr/>
              <a:t>21.07.2019</a:t>
            </a:fld>
            <a:endParaRPr lang="de-DE" dirty="0"/>
          </a:p>
        </p:txBody>
      </p:sp>
      <p:sp>
        <p:nvSpPr>
          <p:cNvPr id="4" name="灯片编号占位符 3">
            <a:extLst>
              <a:ext uri="{FF2B5EF4-FFF2-40B4-BE49-F238E27FC236}">
                <a16:creationId xmlns="" xmlns:a16="http://schemas.microsoft.com/office/drawing/2014/main" id="{8AA16A6A-2357-4FB8-9C88-03FF1B7D9F4B}"/>
              </a:ext>
            </a:extLst>
          </p:cNvPr>
          <p:cNvSpPr>
            <a:spLocks noGrp="1"/>
          </p:cNvSpPr>
          <p:nvPr>
            <p:ph type="sldNum" sz="quarter" idx="15"/>
          </p:nvPr>
        </p:nvSpPr>
        <p:spPr/>
        <p:txBody>
          <a:bodyPr/>
          <a:lstStyle/>
          <a:p>
            <a:fld id="{0759437E-DD65-47AE-A718-65B9481C0A9E}" type="slidenum">
              <a:rPr lang="de-DE" smtClean="0"/>
              <a:pPr/>
              <a:t>11</a:t>
            </a:fld>
            <a:endParaRPr lang="de-DE" dirty="0"/>
          </a:p>
        </p:txBody>
      </p:sp>
      <p:sp>
        <p:nvSpPr>
          <p:cNvPr id="5" name="页脚占位符 4">
            <a:extLst>
              <a:ext uri="{FF2B5EF4-FFF2-40B4-BE49-F238E27FC236}">
                <a16:creationId xmlns="" xmlns:a16="http://schemas.microsoft.com/office/drawing/2014/main" id="{5CCEC0E5-0781-4DAC-BBE2-CD282883581C}"/>
              </a:ext>
            </a:extLst>
          </p:cNvPr>
          <p:cNvSpPr>
            <a:spLocks noGrp="1"/>
          </p:cNvSpPr>
          <p:nvPr>
            <p:ph type="ftr" sz="quarter" idx="16"/>
          </p:nvPr>
        </p:nvSpPr>
        <p:spPr/>
        <p:txBody>
          <a:bodyPr/>
          <a:lstStyle/>
          <a:p>
            <a:endParaRPr lang="de-DE"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1529819"/>
            <a:ext cx="6111102" cy="3915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1259632" y="5543654"/>
            <a:ext cx="6500497" cy="523220"/>
          </a:xfrm>
          <a:prstGeom prst="rect">
            <a:avLst/>
          </a:prstGeom>
          <a:noFill/>
        </p:spPr>
        <p:txBody>
          <a:bodyPr wrap="none" rtlCol="0">
            <a:spAutoFit/>
          </a:bodyPr>
          <a:lstStyle/>
          <a:p>
            <a:r>
              <a:rPr lang="en-US" altLang="zh-CN" sz="2800" b="1" dirty="0">
                <a:solidFill>
                  <a:srgbClr val="FF0000"/>
                </a:solidFill>
              </a:rPr>
              <a:t>Carrot: </a:t>
            </a:r>
            <a:r>
              <a:rPr lang="en-US" altLang="zh-CN" sz="2800" b="1" dirty="0" err="1">
                <a:solidFill>
                  <a:srgbClr val="FF0000"/>
                </a:solidFill>
              </a:rPr>
              <a:t>math.floor</a:t>
            </a:r>
            <a:r>
              <a:rPr lang="en-US" altLang="zh-CN" sz="2800" b="1" dirty="0">
                <a:solidFill>
                  <a:srgbClr val="FF0000"/>
                </a:solidFill>
              </a:rPr>
              <a:t>(max(score, 0)/100</a:t>
            </a:r>
            <a:r>
              <a:rPr lang="en-US" altLang="zh-CN" sz="2800" b="1" dirty="0" smtClean="0">
                <a:solidFill>
                  <a:srgbClr val="FF0000"/>
                </a:solidFill>
              </a:rPr>
              <a:t>)</a:t>
            </a:r>
            <a:endParaRPr lang="en-US" altLang="zh-CN" sz="2800" b="1" dirty="0">
              <a:solidFill>
                <a:srgbClr val="FF0000"/>
              </a:solidFill>
            </a:endParaRPr>
          </a:p>
        </p:txBody>
      </p:sp>
    </p:spTree>
    <p:extLst>
      <p:ext uri="{BB962C8B-B14F-4D97-AF65-F5344CB8AC3E}">
        <p14:creationId xmlns:p14="http://schemas.microsoft.com/office/powerpoint/2010/main" val="13741206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1"/>
          <p:cNvSpPr>
            <a:spLocks noGrp="1"/>
          </p:cNvSpPr>
          <p:nvPr>
            <p:ph sz="quarter" idx="13"/>
          </p:nvPr>
        </p:nvSpPr>
        <p:spPr/>
        <p:txBody>
          <a:bodyPr/>
          <a:lstStyle/>
          <a:p>
            <a:pPr marL="0" indent="0">
              <a:buNone/>
            </a:pPr>
            <a:r>
              <a:rPr lang="en-US" altLang="zh-CN" dirty="0" smtClean="0"/>
              <a:t>Leader Board:</a:t>
            </a:r>
          </a:p>
          <a:p>
            <a:pPr marL="0" indent="0">
              <a:buNone/>
            </a:pPr>
            <a:endParaRPr lang="en-US" altLang="zh-CN" dirty="0"/>
          </a:p>
          <a:p>
            <a:pPr marL="0" indent="0">
              <a:buNone/>
            </a:pPr>
            <a:r>
              <a:rPr lang="en-US" altLang="zh-CN" dirty="0" smtClean="0"/>
              <a:t>	</a:t>
            </a:r>
            <a:r>
              <a:rPr lang="en-US" altLang="zh-CN" sz="2800" dirty="0"/>
              <a:t>	</a:t>
            </a:r>
            <a:endParaRPr lang="en-US" altLang="zh-CN" sz="2800" dirty="0" smtClean="0"/>
          </a:p>
          <a:p>
            <a:endParaRPr lang="en-US" altLang="zh-CN" dirty="0"/>
          </a:p>
          <a:p>
            <a:pPr marL="0" indent="0">
              <a:buNone/>
            </a:pPr>
            <a:endParaRPr lang="zh-CN" altLang="en-US" dirty="0"/>
          </a:p>
        </p:txBody>
      </p:sp>
      <p:sp>
        <p:nvSpPr>
          <p:cNvPr id="2" name="日期占位符 1"/>
          <p:cNvSpPr>
            <a:spLocks noGrp="1"/>
          </p:cNvSpPr>
          <p:nvPr>
            <p:ph type="dt" sz="half" idx="14"/>
          </p:nvPr>
        </p:nvSpPr>
        <p:spPr/>
        <p:txBody>
          <a:bodyPr/>
          <a:lstStyle/>
          <a:p>
            <a:fld id="{A857CF44-A383-4FFE-9366-088A25F3F2DE}" type="datetime1">
              <a:rPr lang="de-DE" smtClean="0"/>
              <a:pPr/>
              <a:t>21.07.2019</a:t>
            </a:fld>
            <a:endParaRPr lang="de-DE" dirty="0"/>
          </a:p>
        </p:txBody>
      </p:sp>
      <p:sp>
        <p:nvSpPr>
          <p:cNvPr id="3" name="灯片编号占位符 2"/>
          <p:cNvSpPr>
            <a:spLocks noGrp="1"/>
          </p:cNvSpPr>
          <p:nvPr>
            <p:ph type="sldNum" sz="quarter" idx="15"/>
          </p:nvPr>
        </p:nvSpPr>
        <p:spPr/>
        <p:txBody>
          <a:bodyPr/>
          <a:lstStyle/>
          <a:p>
            <a:fld id="{0759437E-DD65-47AE-A718-65B9481C0A9E}" type="slidenum">
              <a:rPr lang="de-DE" smtClean="0"/>
              <a:pPr/>
              <a:t>12</a:t>
            </a:fld>
            <a:endParaRPr lang="de-DE" dirty="0"/>
          </a:p>
        </p:txBody>
      </p:sp>
      <p:sp>
        <p:nvSpPr>
          <p:cNvPr id="4" name="页脚占位符 3"/>
          <p:cNvSpPr>
            <a:spLocks noGrp="1"/>
          </p:cNvSpPr>
          <p:nvPr>
            <p:ph type="ftr" sz="quarter" idx="16"/>
          </p:nvPr>
        </p:nvSpPr>
        <p:spPr/>
        <p:txBody>
          <a:bodyPr/>
          <a:lstStyle/>
          <a:p>
            <a:endParaRPr lang="de-DE"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428" y="1402267"/>
            <a:ext cx="7772028" cy="5055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71048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0" indent="0">
              <a:buNone/>
            </a:pPr>
            <a:endParaRPr lang="en-IN" sz="1000" b="0" dirty="0" smtClean="0"/>
          </a:p>
          <a:p>
            <a:pPr marL="0" indent="0">
              <a:buNone/>
            </a:pPr>
            <a:r>
              <a:rPr lang="en-IN" dirty="0" smtClean="0"/>
              <a:t>So let’s </a:t>
            </a:r>
            <a:r>
              <a:rPr lang="en-IN" dirty="0"/>
              <a:t>r</a:t>
            </a:r>
            <a:r>
              <a:rPr lang="en-IN" dirty="0" smtClean="0"/>
              <a:t>ecall our Objective:</a:t>
            </a:r>
            <a:endParaRPr lang="en-IN" dirty="0"/>
          </a:p>
          <a:p>
            <a:pPr marL="0" indent="0">
              <a:buNone/>
            </a:pPr>
            <a:endParaRPr lang="en-IN" sz="1000" b="0" dirty="0"/>
          </a:p>
          <a:p>
            <a:pPr marL="0" indent="0">
              <a:buNone/>
            </a:pPr>
            <a:endParaRPr lang="en-IN" sz="1000" b="0" dirty="0" smtClean="0"/>
          </a:p>
          <a:p>
            <a:pPr marL="0" indent="0">
              <a:buNone/>
            </a:pPr>
            <a:r>
              <a:rPr lang="en-IN" sz="1400" b="0" dirty="0" smtClean="0"/>
              <a:t>Deep </a:t>
            </a:r>
            <a:r>
              <a:rPr lang="en-IN" sz="1400" b="0" dirty="0"/>
              <a:t>Learning-based algorithms showed great performance in many fields of image procession and pattern recognition and compete with technologies such as compressive sensing and iterative optimization. The basis for the success of these algorithms is the availability of large amounts of data (big data) for training and of high computing power (typically GPUs</a:t>
            </a:r>
            <a:r>
              <a:rPr lang="en-IN" sz="1400" b="0" dirty="0" smtClean="0"/>
              <a:t>).</a:t>
            </a:r>
          </a:p>
          <a:p>
            <a:pPr marL="0" indent="0">
              <a:buNone/>
            </a:pPr>
            <a:endParaRPr lang="en-IN" sz="1400" b="0" dirty="0"/>
          </a:p>
          <a:p>
            <a:pPr marL="0" indent="0">
              <a:buNone/>
            </a:pPr>
            <a:r>
              <a:rPr lang="en-IN" sz="1400" b="0" dirty="0" smtClean="0"/>
              <a:t> </a:t>
            </a:r>
            <a:r>
              <a:rPr lang="en-IN" sz="1400" b="0" dirty="0"/>
              <a:t>A major shortcoming is typically the number of labels that is required to train machine learning algorithms. Therefore, this project seminar will look into how to tackle this problem looking into topics of crowd-sourcing and </a:t>
            </a:r>
            <a:r>
              <a:rPr lang="en-IN" sz="1400" b="0" dirty="0" err="1"/>
              <a:t>gamification</a:t>
            </a:r>
            <a:r>
              <a:rPr lang="en-IN" sz="1400" b="0" dirty="0"/>
              <a:t>. </a:t>
            </a:r>
            <a:endParaRPr lang="en-IN" sz="1400" b="0" dirty="0" smtClean="0"/>
          </a:p>
          <a:p>
            <a:pPr marL="0" indent="0">
              <a:buNone/>
            </a:pPr>
            <a:endParaRPr lang="en-IN" sz="1400" b="0" dirty="0"/>
          </a:p>
          <a:p>
            <a:pPr marL="0" indent="0">
              <a:buNone/>
            </a:pPr>
            <a:r>
              <a:rPr lang="en-IN" sz="1400" b="0" dirty="0" smtClean="0"/>
              <a:t>To </a:t>
            </a:r>
            <a:r>
              <a:rPr lang="en-IN" sz="1400" b="0" dirty="0"/>
              <a:t>arrive at good solutions also mobile game development will be a topic of interest. Aim of the seminar is to develop a prototype level for such a </a:t>
            </a:r>
            <a:r>
              <a:rPr lang="en-IN" sz="1400" b="0" dirty="0" err="1"/>
              <a:t>gamification</a:t>
            </a:r>
            <a:r>
              <a:rPr lang="en-IN" sz="1400" b="0" dirty="0"/>
              <a:t>-based crowd sourcing approach.</a:t>
            </a:r>
            <a:endParaRPr lang="en-IN" sz="1400" dirty="0"/>
          </a:p>
        </p:txBody>
      </p:sp>
      <p:sp>
        <p:nvSpPr>
          <p:cNvPr id="3" name="Date Placeholder 2"/>
          <p:cNvSpPr>
            <a:spLocks noGrp="1"/>
          </p:cNvSpPr>
          <p:nvPr>
            <p:ph type="dt" sz="half" idx="14"/>
          </p:nvPr>
        </p:nvSpPr>
        <p:spPr/>
        <p:txBody>
          <a:bodyPr/>
          <a:lstStyle/>
          <a:p>
            <a:fld id="{44643B27-0F35-4AC5-A9AD-B13FDAF53AE8}" type="datetime1">
              <a:rPr lang="de-DE" smtClean="0"/>
              <a:pPr/>
              <a:t>21.07.2019</a:t>
            </a:fld>
            <a:endParaRPr lang="de-DE" dirty="0"/>
          </a:p>
        </p:txBody>
      </p:sp>
      <p:sp>
        <p:nvSpPr>
          <p:cNvPr id="4" name="Slide Number Placeholder 3"/>
          <p:cNvSpPr>
            <a:spLocks noGrp="1"/>
          </p:cNvSpPr>
          <p:nvPr>
            <p:ph type="sldNum" sz="quarter" idx="15"/>
          </p:nvPr>
        </p:nvSpPr>
        <p:spPr/>
        <p:txBody>
          <a:bodyPr/>
          <a:lstStyle/>
          <a:p>
            <a:fld id="{0759437E-DD65-47AE-A718-65B9481C0A9E}" type="slidenum">
              <a:rPr lang="de-DE" smtClean="0"/>
              <a:pPr/>
              <a:t>13</a:t>
            </a:fld>
            <a:endParaRPr lang="de-DE" dirty="0"/>
          </a:p>
        </p:txBody>
      </p:sp>
      <p:sp>
        <p:nvSpPr>
          <p:cNvPr id="5" name="Footer Placeholder 4"/>
          <p:cNvSpPr>
            <a:spLocks noGrp="1"/>
          </p:cNvSpPr>
          <p:nvPr>
            <p:ph type="ftr" sz="quarter" idx="16"/>
          </p:nvPr>
        </p:nvSpPr>
        <p:spPr/>
        <p:txBody>
          <a:bodyPr/>
          <a:lstStyle/>
          <a:p>
            <a:endParaRPr lang="de-DE" dirty="0"/>
          </a:p>
        </p:txBody>
      </p:sp>
    </p:spTree>
    <p:extLst>
      <p:ext uri="{BB962C8B-B14F-4D97-AF65-F5344CB8AC3E}">
        <p14:creationId xmlns:p14="http://schemas.microsoft.com/office/powerpoint/2010/main" val="832389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0" indent="0">
              <a:buNone/>
            </a:pPr>
            <a:r>
              <a:rPr lang="en-IN" dirty="0" smtClean="0"/>
              <a:t>RECOGNITION PHASE:</a:t>
            </a:r>
            <a:r>
              <a:rPr lang="en-IN" dirty="0" smtClean="0">
                <a:solidFill>
                  <a:srgbClr val="FF0000"/>
                </a:solidFill>
              </a:rPr>
              <a:t>LEVEL-1</a:t>
            </a:r>
            <a:endParaRPr lang="en-IN" dirty="0">
              <a:solidFill>
                <a:srgbClr val="FF0000"/>
              </a:solidFill>
            </a:endParaRPr>
          </a:p>
        </p:txBody>
      </p:sp>
      <p:sp>
        <p:nvSpPr>
          <p:cNvPr id="3" name="Date Placeholder 2"/>
          <p:cNvSpPr>
            <a:spLocks noGrp="1"/>
          </p:cNvSpPr>
          <p:nvPr>
            <p:ph type="dt" sz="half" idx="14"/>
          </p:nvPr>
        </p:nvSpPr>
        <p:spPr/>
        <p:txBody>
          <a:bodyPr/>
          <a:lstStyle/>
          <a:p>
            <a:fld id="{44643B27-0F35-4AC5-A9AD-B13FDAF53AE8}" type="datetime1">
              <a:rPr lang="de-DE" smtClean="0"/>
              <a:pPr/>
              <a:t>21.07.2019</a:t>
            </a:fld>
            <a:endParaRPr lang="de-DE" dirty="0"/>
          </a:p>
        </p:txBody>
      </p:sp>
      <p:sp>
        <p:nvSpPr>
          <p:cNvPr id="4" name="Slide Number Placeholder 3"/>
          <p:cNvSpPr>
            <a:spLocks noGrp="1"/>
          </p:cNvSpPr>
          <p:nvPr>
            <p:ph type="sldNum" sz="quarter" idx="15"/>
          </p:nvPr>
        </p:nvSpPr>
        <p:spPr/>
        <p:txBody>
          <a:bodyPr/>
          <a:lstStyle/>
          <a:p>
            <a:fld id="{0759437E-DD65-47AE-A718-65B9481C0A9E}" type="slidenum">
              <a:rPr lang="de-DE" smtClean="0"/>
              <a:pPr/>
              <a:t>14</a:t>
            </a:fld>
            <a:endParaRPr lang="de-DE" dirty="0"/>
          </a:p>
        </p:txBody>
      </p:sp>
      <p:sp>
        <p:nvSpPr>
          <p:cNvPr id="5" name="Footer Placeholder 4"/>
          <p:cNvSpPr>
            <a:spLocks noGrp="1"/>
          </p:cNvSpPr>
          <p:nvPr>
            <p:ph type="ftr" sz="quarter" idx="16"/>
          </p:nvPr>
        </p:nvSpPr>
        <p:spPr/>
        <p:txBody>
          <a:bodyPr/>
          <a:lstStyle/>
          <a:p>
            <a:endParaRPr lang="de-DE"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204" y="1556792"/>
            <a:ext cx="7162195" cy="4662518"/>
          </a:xfrm>
          <a:prstGeom prst="rect">
            <a:avLst/>
          </a:prstGeom>
        </p:spPr>
      </p:pic>
    </p:spTree>
    <p:extLst>
      <p:ext uri="{BB962C8B-B14F-4D97-AF65-F5344CB8AC3E}">
        <p14:creationId xmlns:p14="http://schemas.microsoft.com/office/powerpoint/2010/main" val="14340376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0" indent="0">
              <a:buNone/>
            </a:pPr>
            <a:r>
              <a:rPr lang="en-IN" dirty="0" smtClean="0"/>
              <a:t>UNDERSTANDING PHASE: </a:t>
            </a:r>
            <a:r>
              <a:rPr lang="en-IN" dirty="0" smtClean="0">
                <a:solidFill>
                  <a:srgbClr val="FF0000"/>
                </a:solidFill>
              </a:rPr>
              <a:t>LEVEL-2</a:t>
            </a:r>
            <a:endParaRPr lang="en-IN" dirty="0">
              <a:solidFill>
                <a:srgbClr val="FF0000"/>
              </a:solidFill>
            </a:endParaRPr>
          </a:p>
        </p:txBody>
      </p:sp>
      <p:sp>
        <p:nvSpPr>
          <p:cNvPr id="3" name="Date Placeholder 2"/>
          <p:cNvSpPr>
            <a:spLocks noGrp="1"/>
          </p:cNvSpPr>
          <p:nvPr>
            <p:ph type="dt" sz="half" idx="14"/>
          </p:nvPr>
        </p:nvSpPr>
        <p:spPr/>
        <p:txBody>
          <a:bodyPr/>
          <a:lstStyle/>
          <a:p>
            <a:fld id="{44643B27-0F35-4AC5-A9AD-B13FDAF53AE8}" type="datetime1">
              <a:rPr lang="de-DE" smtClean="0"/>
              <a:pPr/>
              <a:t>21.07.2019</a:t>
            </a:fld>
            <a:endParaRPr lang="de-DE" dirty="0"/>
          </a:p>
        </p:txBody>
      </p:sp>
      <p:sp>
        <p:nvSpPr>
          <p:cNvPr id="4" name="Slide Number Placeholder 3"/>
          <p:cNvSpPr>
            <a:spLocks noGrp="1"/>
          </p:cNvSpPr>
          <p:nvPr>
            <p:ph type="sldNum" sz="quarter" idx="15"/>
          </p:nvPr>
        </p:nvSpPr>
        <p:spPr/>
        <p:txBody>
          <a:bodyPr/>
          <a:lstStyle/>
          <a:p>
            <a:fld id="{0759437E-DD65-47AE-A718-65B9481C0A9E}" type="slidenum">
              <a:rPr lang="de-DE" smtClean="0"/>
              <a:pPr/>
              <a:t>15</a:t>
            </a:fld>
            <a:endParaRPr lang="de-DE" dirty="0"/>
          </a:p>
        </p:txBody>
      </p:sp>
      <p:sp>
        <p:nvSpPr>
          <p:cNvPr id="5" name="Footer Placeholder 4"/>
          <p:cNvSpPr>
            <a:spLocks noGrp="1"/>
          </p:cNvSpPr>
          <p:nvPr>
            <p:ph type="ftr" sz="quarter" idx="16"/>
          </p:nvPr>
        </p:nvSpPr>
        <p:spPr/>
        <p:txBody>
          <a:bodyPr/>
          <a:lstStyle/>
          <a:p>
            <a:endParaRPr lang="de-DE"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1484784"/>
            <a:ext cx="7200800" cy="4662518"/>
          </a:xfrm>
          <a:prstGeom prst="rect">
            <a:avLst/>
          </a:prstGeom>
          <a:ln w="6350">
            <a:solidFill>
              <a:schemeClr val="tx1"/>
            </a:solidFill>
          </a:ln>
        </p:spPr>
      </p:pic>
    </p:spTree>
    <p:extLst>
      <p:ext uri="{BB962C8B-B14F-4D97-AF65-F5344CB8AC3E}">
        <p14:creationId xmlns:p14="http://schemas.microsoft.com/office/powerpoint/2010/main" val="38007440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0" indent="0" algn="ctr">
              <a:buNone/>
            </a:pPr>
            <a:r>
              <a:rPr lang="en-IN" dirty="0" smtClean="0"/>
              <a:t>WHAT’S NEXT???</a:t>
            </a:r>
            <a:endParaRPr lang="en-IN" dirty="0"/>
          </a:p>
        </p:txBody>
      </p:sp>
      <p:sp>
        <p:nvSpPr>
          <p:cNvPr id="3" name="Date Placeholder 2"/>
          <p:cNvSpPr>
            <a:spLocks noGrp="1"/>
          </p:cNvSpPr>
          <p:nvPr>
            <p:ph type="dt" sz="half" idx="14"/>
          </p:nvPr>
        </p:nvSpPr>
        <p:spPr/>
        <p:txBody>
          <a:bodyPr/>
          <a:lstStyle/>
          <a:p>
            <a:fld id="{44643B27-0F35-4AC5-A9AD-B13FDAF53AE8}" type="datetime1">
              <a:rPr lang="de-DE" smtClean="0"/>
              <a:pPr/>
              <a:t>21.07.2019</a:t>
            </a:fld>
            <a:endParaRPr lang="de-DE" dirty="0"/>
          </a:p>
        </p:txBody>
      </p:sp>
      <p:sp>
        <p:nvSpPr>
          <p:cNvPr id="4" name="Slide Number Placeholder 3"/>
          <p:cNvSpPr>
            <a:spLocks noGrp="1"/>
          </p:cNvSpPr>
          <p:nvPr>
            <p:ph type="sldNum" sz="quarter" idx="15"/>
          </p:nvPr>
        </p:nvSpPr>
        <p:spPr/>
        <p:txBody>
          <a:bodyPr/>
          <a:lstStyle/>
          <a:p>
            <a:fld id="{0759437E-DD65-47AE-A718-65B9481C0A9E}" type="slidenum">
              <a:rPr lang="de-DE" smtClean="0"/>
              <a:pPr/>
              <a:t>16</a:t>
            </a:fld>
            <a:endParaRPr lang="de-DE" dirty="0"/>
          </a:p>
        </p:txBody>
      </p:sp>
      <p:sp>
        <p:nvSpPr>
          <p:cNvPr id="5" name="Footer Placeholder 4"/>
          <p:cNvSpPr>
            <a:spLocks noGrp="1"/>
          </p:cNvSpPr>
          <p:nvPr>
            <p:ph type="ftr" sz="quarter" idx="16"/>
          </p:nvPr>
        </p:nvSpPr>
        <p:spPr/>
        <p:txBody>
          <a:bodyPr/>
          <a:lstStyle/>
          <a:p>
            <a:endParaRPr lang="de-DE" dirty="0"/>
          </a:p>
        </p:txBody>
      </p:sp>
    </p:spTree>
    <p:extLst>
      <p:ext uri="{BB962C8B-B14F-4D97-AF65-F5344CB8AC3E}">
        <p14:creationId xmlns:p14="http://schemas.microsoft.com/office/powerpoint/2010/main" val="35527751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0" indent="0" algn="ctr">
              <a:buNone/>
            </a:pPr>
            <a:r>
              <a:rPr lang="en-IN" dirty="0" smtClean="0"/>
              <a:t>WHAT’S NEXT???</a:t>
            </a:r>
          </a:p>
          <a:p>
            <a:pPr marL="0" indent="0" algn="ctr">
              <a:buNone/>
            </a:pPr>
            <a:endParaRPr lang="en-IN" dirty="0" smtClean="0"/>
          </a:p>
          <a:p>
            <a:pPr marL="0" indent="0" algn="ctr">
              <a:buNone/>
            </a:pPr>
            <a:r>
              <a:rPr lang="en-IN" dirty="0" smtClean="0"/>
              <a:t>REAL GAME!!!!</a:t>
            </a:r>
            <a:endParaRPr lang="en-IN" dirty="0"/>
          </a:p>
          <a:p>
            <a:pPr marL="0" indent="0" algn="ctr">
              <a:buNone/>
            </a:pPr>
            <a:endParaRPr lang="en-IN" dirty="0" smtClean="0">
              <a:solidFill>
                <a:srgbClr val="FF0000"/>
              </a:solidFill>
            </a:endParaRPr>
          </a:p>
          <a:p>
            <a:pPr marL="0" indent="0" algn="ctr">
              <a:buNone/>
            </a:pPr>
            <a:r>
              <a:rPr lang="en-IN" dirty="0" smtClean="0">
                <a:solidFill>
                  <a:srgbClr val="FF0000"/>
                </a:solidFill>
              </a:rPr>
              <a:t>LEVEL-3</a:t>
            </a:r>
          </a:p>
        </p:txBody>
      </p:sp>
      <p:sp>
        <p:nvSpPr>
          <p:cNvPr id="3" name="Date Placeholder 2"/>
          <p:cNvSpPr>
            <a:spLocks noGrp="1"/>
          </p:cNvSpPr>
          <p:nvPr>
            <p:ph type="dt" sz="half" idx="14"/>
          </p:nvPr>
        </p:nvSpPr>
        <p:spPr/>
        <p:txBody>
          <a:bodyPr/>
          <a:lstStyle/>
          <a:p>
            <a:fld id="{44643B27-0F35-4AC5-A9AD-B13FDAF53AE8}" type="datetime1">
              <a:rPr lang="de-DE" smtClean="0"/>
              <a:pPr/>
              <a:t>21.07.2019</a:t>
            </a:fld>
            <a:endParaRPr lang="de-DE" dirty="0"/>
          </a:p>
        </p:txBody>
      </p:sp>
      <p:sp>
        <p:nvSpPr>
          <p:cNvPr id="4" name="Slide Number Placeholder 3"/>
          <p:cNvSpPr>
            <a:spLocks noGrp="1"/>
          </p:cNvSpPr>
          <p:nvPr>
            <p:ph type="sldNum" sz="quarter" idx="15"/>
          </p:nvPr>
        </p:nvSpPr>
        <p:spPr/>
        <p:txBody>
          <a:bodyPr/>
          <a:lstStyle/>
          <a:p>
            <a:fld id="{0759437E-DD65-47AE-A718-65B9481C0A9E}" type="slidenum">
              <a:rPr lang="de-DE" smtClean="0"/>
              <a:pPr/>
              <a:t>17</a:t>
            </a:fld>
            <a:endParaRPr lang="de-DE" dirty="0"/>
          </a:p>
        </p:txBody>
      </p:sp>
      <p:sp>
        <p:nvSpPr>
          <p:cNvPr id="5" name="Footer Placeholder 4"/>
          <p:cNvSpPr>
            <a:spLocks noGrp="1"/>
          </p:cNvSpPr>
          <p:nvPr>
            <p:ph type="ftr" sz="quarter" idx="16"/>
          </p:nvPr>
        </p:nvSpPr>
        <p:spPr/>
        <p:txBody>
          <a:bodyPr/>
          <a:lstStyle/>
          <a:p>
            <a:endParaRPr lang="de-DE" dirty="0"/>
          </a:p>
        </p:txBody>
      </p:sp>
    </p:spTree>
    <p:extLst>
      <p:ext uri="{BB962C8B-B14F-4D97-AF65-F5344CB8AC3E}">
        <p14:creationId xmlns:p14="http://schemas.microsoft.com/office/powerpoint/2010/main" val="36533013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0" indent="0">
              <a:buNone/>
            </a:pPr>
            <a:r>
              <a:rPr lang="en-US" altLang="zh-CN" u="sng" dirty="0" smtClean="0"/>
              <a:t>Data Generation and Annotation</a:t>
            </a:r>
            <a:endParaRPr lang="en-US" altLang="zh-CN" u="sng" dirty="0"/>
          </a:p>
          <a:p>
            <a:pPr marL="0" indent="0">
              <a:buNone/>
            </a:pPr>
            <a:endParaRPr lang="en-IN" dirty="0"/>
          </a:p>
        </p:txBody>
      </p:sp>
      <p:sp>
        <p:nvSpPr>
          <p:cNvPr id="3" name="Date Placeholder 2"/>
          <p:cNvSpPr>
            <a:spLocks noGrp="1"/>
          </p:cNvSpPr>
          <p:nvPr>
            <p:ph type="dt" sz="half" idx="14"/>
          </p:nvPr>
        </p:nvSpPr>
        <p:spPr/>
        <p:txBody>
          <a:bodyPr/>
          <a:lstStyle/>
          <a:p>
            <a:fld id="{44643B27-0F35-4AC5-A9AD-B13FDAF53AE8}" type="datetime1">
              <a:rPr lang="de-DE" smtClean="0"/>
              <a:pPr/>
              <a:t>21.07.2019</a:t>
            </a:fld>
            <a:endParaRPr lang="de-DE" dirty="0"/>
          </a:p>
        </p:txBody>
      </p:sp>
      <p:sp>
        <p:nvSpPr>
          <p:cNvPr id="4" name="Slide Number Placeholder 3"/>
          <p:cNvSpPr>
            <a:spLocks noGrp="1"/>
          </p:cNvSpPr>
          <p:nvPr>
            <p:ph type="sldNum" sz="quarter" idx="15"/>
          </p:nvPr>
        </p:nvSpPr>
        <p:spPr/>
        <p:txBody>
          <a:bodyPr/>
          <a:lstStyle/>
          <a:p>
            <a:fld id="{0759437E-DD65-47AE-A718-65B9481C0A9E}" type="slidenum">
              <a:rPr lang="de-DE" smtClean="0"/>
              <a:pPr/>
              <a:t>18</a:t>
            </a:fld>
            <a:endParaRPr lang="de-DE" dirty="0"/>
          </a:p>
        </p:txBody>
      </p:sp>
      <p:sp>
        <p:nvSpPr>
          <p:cNvPr id="5" name="Footer Placeholder 4"/>
          <p:cNvSpPr>
            <a:spLocks noGrp="1"/>
          </p:cNvSpPr>
          <p:nvPr>
            <p:ph type="ftr" sz="quarter" idx="16"/>
          </p:nvPr>
        </p:nvSpPr>
        <p:spPr/>
        <p:txBody>
          <a:bodyPr/>
          <a:lstStyle/>
          <a:p>
            <a:endParaRPr lang="de-DE" dirty="0"/>
          </a:p>
        </p:txBody>
      </p:sp>
      <p:sp>
        <p:nvSpPr>
          <p:cNvPr id="6" name="Oval 5"/>
          <p:cNvSpPr/>
          <p:nvPr/>
        </p:nvSpPr>
        <p:spPr>
          <a:xfrm>
            <a:off x="6300192" y="4941168"/>
            <a:ext cx="263220" cy="6206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0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8508" t="19784" r="33710" b="16990"/>
          <a:stretch/>
        </p:blipFill>
        <p:spPr bwMode="auto">
          <a:xfrm>
            <a:off x="606189" y="1484784"/>
            <a:ext cx="6486091" cy="4827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32242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0" indent="0">
              <a:buNone/>
            </a:pPr>
            <a:r>
              <a:rPr lang="en-IN" dirty="0" smtClean="0"/>
              <a:t>Cycle GAN</a:t>
            </a:r>
            <a:endParaRPr lang="en-IN" dirty="0"/>
          </a:p>
        </p:txBody>
      </p:sp>
      <p:sp>
        <p:nvSpPr>
          <p:cNvPr id="3" name="Date Placeholder 2"/>
          <p:cNvSpPr>
            <a:spLocks noGrp="1"/>
          </p:cNvSpPr>
          <p:nvPr>
            <p:ph type="dt" sz="half" idx="14"/>
          </p:nvPr>
        </p:nvSpPr>
        <p:spPr/>
        <p:txBody>
          <a:bodyPr/>
          <a:lstStyle/>
          <a:p>
            <a:fld id="{44643B27-0F35-4AC5-A9AD-B13FDAF53AE8}" type="datetime1">
              <a:rPr lang="de-DE" smtClean="0"/>
              <a:pPr/>
              <a:t>21.07.2019</a:t>
            </a:fld>
            <a:endParaRPr lang="de-DE" dirty="0"/>
          </a:p>
        </p:txBody>
      </p:sp>
      <p:sp>
        <p:nvSpPr>
          <p:cNvPr id="4" name="Slide Number Placeholder 3"/>
          <p:cNvSpPr>
            <a:spLocks noGrp="1"/>
          </p:cNvSpPr>
          <p:nvPr>
            <p:ph type="sldNum" sz="quarter" idx="15"/>
          </p:nvPr>
        </p:nvSpPr>
        <p:spPr/>
        <p:txBody>
          <a:bodyPr/>
          <a:lstStyle/>
          <a:p>
            <a:fld id="{0759437E-DD65-47AE-A718-65B9481C0A9E}" type="slidenum">
              <a:rPr lang="de-DE" smtClean="0"/>
              <a:pPr/>
              <a:t>19</a:t>
            </a:fld>
            <a:endParaRPr lang="de-DE" dirty="0"/>
          </a:p>
        </p:txBody>
      </p:sp>
      <p:sp>
        <p:nvSpPr>
          <p:cNvPr id="5" name="Footer Placeholder 4"/>
          <p:cNvSpPr>
            <a:spLocks noGrp="1"/>
          </p:cNvSpPr>
          <p:nvPr>
            <p:ph type="ftr" sz="quarter" idx="16"/>
          </p:nvPr>
        </p:nvSpPr>
        <p:spPr/>
        <p:txBody>
          <a:bodyPr/>
          <a:lstStyle/>
          <a:p>
            <a:endParaRPr lang="de-DE"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7459" t="17205" r="25000" b="11398"/>
          <a:stretch/>
        </p:blipFill>
        <p:spPr bwMode="auto">
          <a:xfrm>
            <a:off x="1619672" y="1340768"/>
            <a:ext cx="5796116" cy="4896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04096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0" indent="0">
              <a:buNone/>
            </a:pPr>
            <a:r>
              <a:rPr lang="en-IN" dirty="0" smtClean="0"/>
              <a:t>Platform</a:t>
            </a:r>
            <a:endParaRPr lang="en-IN" dirty="0"/>
          </a:p>
        </p:txBody>
      </p:sp>
      <p:sp>
        <p:nvSpPr>
          <p:cNvPr id="3" name="Date Placeholder 2"/>
          <p:cNvSpPr>
            <a:spLocks noGrp="1"/>
          </p:cNvSpPr>
          <p:nvPr>
            <p:ph type="dt" sz="half" idx="14"/>
          </p:nvPr>
        </p:nvSpPr>
        <p:spPr/>
        <p:txBody>
          <a:bodyPr/>
          <a:lstStyle/>
          <a:p>
            <a:fld id="{44643B27-0F35-4AC5-A9AD-B13FDAF53AE8}" type="datetime1">
              <a:rPr lang="de-DE" smtClean="0"/>
              <a:pPr/>
              <a:t>21.07.2019</a:t>
            </a:fld>
            <a:endParaRPr lang="de-DE" dirty="0"/>
          </a:p>
        </p:txBody>
      </p:sp>
      <p:sp>
        <p:nvSpPr>
          <p:cNvPr id="4" name="Slide Number Placeholder 3"/>
          <p:cNvSpPr>
            <a:spLocks noGrp="1"/>
          </p:cNvSpPr>
          <p:nvPr>
            <p:ph type="sldNum" sz="quarter" idx="15"/>
          </p:nvPr>
        </p:nvSpPr>
        <p:spPr/>
        <p:txBody>
          <a:bodyPr/>
          <a:lstStyle/>
          <a:p>
            <a:fld id="{0759437E-DD65-47AE-A718-65B9481C0A9E}" type="slidenum">
              <a:rPr lang="de-DE" smtClean="0"/>
              <a:pPr/>
              <a:t>2</a:t>
            </a:fld>
            <a:endParaRPr lang="de-DE" dirty="0"/>
          </a:p>
        </p:txBody>
      </p:sp>
      <p:sp>
        <p:nvSpPr>
          <p:cNvPr id="5" name="Footer Placeholder 4"/>
          <p:cNvSpPr>
            <a:spLocks noGrp="1"/>
          </p:cNvSpPr>
          <p:nvPr>
            <p:ph type="ftr" sz="quarter" idx="16"/>
          </p:nvPr>
        </p:nvSpPr>
        <p:spPr/>
        <p:txBody>
          <a:bodyPr/>
          <a:lstStyle/>
          <a:p>
            <a:endParaRPr lang="de-DE" dirty="0"/>
          </a:p>
        </p:txBody>
      </p:sp>
      <p:grpSp>
        <p:nvGrpSpPr>
          <p:cNvPr id="6" name="组合 11"/>
          <p:cNvGrpSpPr/>
          <p:nvPr/>
        </p:nvGrpSpPr>
        <p:grpSpPr>
          <a:xfrm>
            <a:off x="683568" y="1943735"/>
            <a:ext cx="8091170" cy="2833370"/>
            <a:chOff x="1193" y="3382"/>
            <a:chExt cx="12742" cy="4462"/>
          </a:xfrm>
        </p:grpSpPr>
        <p:pic>
          <p:nvPicPr>
            <p:cNvPr id="7" name="图片 2" descr="1200px-C_Sharp_wordmark.svg"/>
            <p:cNvPicPr>
              <a:picLocks noChangeAspect="1"/>
            </p:cNvPicPr>
            <p:nvPr/>
          </p:nvPicPr>
          <p:blipFill>
            <a:blip r:embed="rId2"/>
            <a:stretch>
              <a:fillRect/>
            </a:stretch>
          </p:blipFill>
          <p:spPr>
            <a:xfrm>
              <a:off x="1193" y="3599"/>
              <a:ext cx="4245" cy="4245"/>
            </a:xfrm>
            <a:prstGeom prst="rect">
              <a:avLst/>
            </a:prstGeom>
          </p:spPr>
        </p:pic>
        <p:pic>
          <p:nvPicPr>
            <p:cNvPr id="8" name="图片 8" descr="ogimg"/>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5438" y="3382"/>
              <a:ext cx="8497" cy="4462"/>
            </a:xfrm>
            <a:prstGeom prst="rect">
              <a:avLst/>
            </a:prstGeom>
          </p:spPr>
        </p:pic>
      </p:grpSp>
    </p:spTree>
    <p:extLst>
      <p:ext uri="{BB962C8B-B14F-4D97-AF65-F5344CB8AC3E}">
        <p14:creationId xmlns:p14="http://schemas.microsoft.com/office/powerpoint/2010/main" val="3876374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987550" y="1804987"/>
            <a:ext cx="5486400" cy="3657600"/>
          </a:xfrm>
        </p:spPr>
      </p:pic>
      <p:sp>
        <p:nvSpPr>
          <p:cNvPr id="3" name="Date Placeholder 2"/>
          <p:cNvSpPr>
            <a:spLocks noGrp="1"/>
          </p:cNvSpPr>
          <p:nvPr>
            <p:ph type="dt" sz="half" idx="14"/>
          </p:nvPr>
        </p:nvSpPr>
        <p:spPr/>
        <p:txBody>
          <a:bodyPr/>
          <a:lstStyle/>
          <a:p>
            <a:fld id="{44643B27-0F35-4AC5-A9AD-B13FDAF53AE8}" type="datetime1">
              <a:rPr lang="de-DE" smtClean="0"/>
              <a:pPr/>
              <a:t>21.07.2019</a:t>
            </a:fld>
            <a:endParaRPr lang="de-DE" dirty="0"/>
          </a:p>
        </p:txBody>
      </p:sp>
      <p:sp>
        <p:nvSpPr>
          <p:cNvPr id="4" name="Slide Number Placeholder 3"/>
          <p:cNvSpPr>
            <a:spLocks noGrp="1"/>
          </p:cNvSpPr>
          <p:nvPr>
            <p:ph type="sldNum" sz="quarter" idx="15"/>
          </p:nvPr>
        </p:nvSpPr>
        <p:spPr/>
        <p:txBody>
          <a:bodyPr/>
          <a:lstStyle/>
          <a:p>
            <a:fld id="{0759437E-DD65-47AE-A718-65B9481C0A9E}" type="slidenum">
              <a:rPr lang="de-DE" smtClean="0"/>
              <a:pPr/>
              <a:t>20</a:t>
            </a:fld>
            <a:endParaRPr lang="de-DE" dirty="0"/>
          </a:p>
        </p:txBody>
      </p:sp>
      <p:sp>
        <p:nvSpPr>
          <p:cNvPr id="5" name="Footer Placeholder 4"/>
          <p:cNvSpPr>
            <a:spLocks noGrp="1"/>
          </p:cNvSpPr>
          <p:nvPr>
            <p:ph type="ftr" sz="quarter" idx="16"/>
          </p:nvPr>
        </p:nvSpPr>
        <p:spPr/>
        <p:txBody>
          <a:bodyPr/>
          <a:lstStyle/>
          <a:p>
            <a:endParaRPr lang="de-DE" dirty="0"/>
          </a:p>
        </p:txBody>
      </p:sp>
      <p:sp>
        <p:nvSpPr>
          <p:cNvPr id="8" name="TextBox 7"/>
          <p:cNvSpPr txBox="1"/>
          <p:nvPr/>
        </p:nvSpPr>
        <p:spPr>
          <a:xfrm>
            <a:off x="683568" y="908720"/>
            <a:ext cx="4248472" cy="584775"/>
          </a:xfrm>
          <a:prstGeom prst="rect">
            <a:avLst/>
          </a:prstGeom>
          <a:noFill/>
        </p:spPr>
        <p:txBody>
          <a:bodyPr wrap="square" rtlCol="0">
            <a:spAutoFit/>
          </a:bodyPr>
          <a:lstStyle/>
          <a:p>
            <a:r>
              <a:rPr lang="en-IN" sz="3200" b="1" dirty="0" smtClean="0">
                <a:solidFill>
                  <a:schemeClr val="tx2"/>
                </a:solidFill>
              </a:rPr>
              <a:t>Expectation</a:t>
            </a:r>
            <a:endParaRPr lang="en-IN" sz="3200" b="1" dirty="0">
              <a:solidFill>
                <a:schemeClr val="tx2"/>
              </a:solidFill>
            </a:endParaRPr>
          </a:p>
        </p:txBody>
      </p:sp>
    </p:spTree>
    <p:extLst>
      <p:ext uri="{BB962C8B-B14F-4D97-AF65-F5344CB8AC3E}">
        <p14:creationId xmlns:p14="http://schemas.microsoft.com/office/powerpoint/2010/main" val="24130244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195736" y="1732525"/>
            <a:ext cx="5583014" cy="4187261"/>
          </a:xfrm>
        </p:spPr>
      </p:pic>
      <p:sp>
        <p:nvSpPr>
          <p:cNvPr id="3" name="Date Placeholder 2"/>
          <p:cNvSpPr>
            <a:spLocks noGrp="1"/>
          </p:cNvSpPr>
          <p:nvPr>
            <p:ph type="dt" sz="half" idx="14"/>
          </p:nvPr>
        </p:nvSpPr>
        <p:spPr/>
        <p:txBody>
          <a:bodyPr/>
          <a:lstStyle/>
          <a:p>
            <a:fld id="{44643B27-0F35-4AC5-A9AD-B13FDAF53AE8}" type="datetime1">
              <a:rPr lang="de-DE" smtClean="0"/>
              <a:pPr/>
              <a:t>21.07.2019</a:t>
            </a:fld>
            <a:endParaRPr lang="de-DE" dirty="0"/>
          </a:p>
        </p:txBody>
      </p:sp>
      <p:sp>
        <p:nvSpPr>
          <p:cNvPr id="4" name="Slide Number Placeholder 3"/>
          <p:cNvSpPr>
            <a:spLocks noGrp="1"/>
          </p:cNvSpPr>
          <p:nvPr>
            <p:ph type="sldNum" sz="quarter" idx="15"/>
          </p:nvPr>
        </p:nvSpPr>
        <p:spPr/>
        <p:txBody>
          <a:bodyPr/>
          <a:lstStyle/>
          <a:p>
            <a:fld id="{0759437E-DD65-47AE-A718-65B9481C0A9E}" type="slidenum">
              <a:rPr lang="de-DE" smtClean="0"/>
              <a:pPr/>
              <a:t>21</a:t>
            </a:fld>
            <a:endParaRPr lang="de-DE" dirty="0"/>
          </a:p>
        </p:txBody>
      </p:sp>
      <p:sp>
        <p:nvSpPr>
          <p:cNvPr id="5" name="Footer Placeholder 4"/>
          <p:cNvSpPr>
            <a:spLocks noGrp="1"/>
          </p:cNvSpPr>
          <p:nvPr>
            <p:ph type="ftr" sz="quarter" idx="16"/>
          </p:nvPr>
        </p:nvSpPr>
        <p:spPr/>
        <p:txBody>
          <a:bodyPr/>
          <a:lstStyle/>
          <a:p>
            <a:endParaRPr lang="de-DE" dirty="0"/>
          </a:p>
        </p:txBody>
      </p:sp>
      <p:sp>
        <p:nvSpPr>
          <p:cNvPr id="7" name="TextBox 6"/>
          <p:cNvSpPr txBox="1"/>
          <p:nvPr/>
        </p:nvSpPr>
        <p:spPr>
          <a:xfrm>
            <a:off x="683568" y="908720"/>
            <a:ext cx="4248472" cy="584775"/>
          </a:xfrm>
          <a:prstGeom prst="rect">
            <a:avLst/>
          </a:prstGeom>
          <a:noFill/>
        </p:spPr>
        <p:txBody>
          <a:bodyPr wrap="square" rtlCol="0">
            <a:spAutoFit/>
          </a:bodyPr>
          <a:lstStyle/>
          <a:p>
            <a:r>
              <a:rPr lang="en-IN" sz="3200" b="1" dirty="0" smtClean="0">
                <a:solidFill>
                  <a:schemeClr val="tx2"/>
                </a:solidFill>
              </a:rPr>
              <a:t>Reality</a:t>
            </a:r>
            <a:endParaRPr lang="en-IN" sz="3200" b="1" dirty="0">
              <a:solidFill>
                <a:schemeClr val="tx2"/>
              </a:solidFill>
            </a:endParaRPr>
          </a:p>
        </p:txBody>
      </p:sp>
    </p:spTree>
    <p:extLst>
      <p:ext uri="{BB962C8B-B14F-4D97-AF65-F5344CB8AC3E}">
        <p14:creationId xmlns:p14="http://schemas.microsoft.com/office/powerpoint/2010/main" val="10265856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sz="quarter" idx="13"/>
            <p:extLst>
              <p:ext uri="{D42A27DB-BD31-4B8C-83A1-F6EECF244321}">
                <p14:modId xmlns:p14="http://schemas.microsoft.com/office/powerpoint/2010/main" val="3535322693"/>
              </p:ext>
            </p:extLst>
          </p:nvPr>
        </p:nvGraphicFramePr>
        <p:xfrm>
          <a:off x="467544" y="1340768"/>
          <a:ext cx="4595971" cy="38982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p:cNvSpPr>
            <a:spLocks noGrp="1"/>
          </p:cNvSpPr>
          <p:nvPr>
            <p:ph type="dt" sz="half" idx="14"/>
          </p:nvPr>
        </p:nvSpPr>
        <p:spPr/>
        <p:txBody>
          <a:bodyPr/>
          <a:lstStyle/>
          <a:p>
            <a:fld id="{6DC8307C-CD4C-44C9-B73C-A74E39DC2AF5}" type="datetime1">
              <a:rPr lang="de-DE" smtClean="0"/>
              <a:pPr/>
              <a:t>21.07.2019</a:t>
            </a:fld>
            <a:endParaRPr lang="de-DE" dirty="0"/>
          </a:p>
        </p:txBody>
      </p:sp>
      <p:sp>
        <p:nvSpPr>
          <p:cNvPr id="4" name="Slide Number Placeholder 3"/>
          <p:cNvSpPr>
            <a:spLocks noGrp="1"/>
          </p:cNvSpPr>
          <p:nvPr>
            <p:ph type="sldNum" sz="quarter" idx="15"/>
          </p:nvPr>
        </p:nvSpPr>
        <p:spPr/>
        <p:txBody>
          <a:bodyPr/>
          <a:lstStyle/>
          <a:p>
            <a:fld id="{0759437E-DD65-47AE-A718-65B9481C0A9E}" type="slidenum">
              <a:rPr lang="de-DE" smtClean="0"/>
              <a:pPr/>
              <a:t>22</a:t>
            </a:fld>
            <a:endParaRPr lang="de-DE" dirty="0"/>
          </a:p>
        </p:txBody>
      </p:sp>
      <p:sp>
        <p:nvSpPr>
          <p:cNvPr id="5" name="Footer Placeholder 4"/>
          <p:cNvSpPr>
            <a:spLocks noGrp="1"/>
          </p:cNvSpPr>
          <p:nvPr>
            <p:ph type="ftr" sz="quarter" idx="16"/>
          </p:nvPr>
        </p:nvSpPr>
        <p:spPr/>
        <p:txBody>
          <a:bodyPr/>
          <a:lstStyle/>
          <a:p>
            <a:endParaRPr lang="de-DE" dirty="0"/>
          </a:p>
        </p:txBody>
      </p:sp>
      <p:pic>
        <p:nvPicPr>
          <p:cNvPr id="1026"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r="62538" b="13751"/>
          <a:stretch/>
        </p:blipFill>
        <p:spPr bwMode="auto">
          <a:xfrm>
            <a:off x="5652120" y="1196752"/>
            <a:ext cx="2808312" cy="4053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57495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0" indent="0">
              <a:buNone/>
            </a:pPr>
            <a:r>
              <a:rPr lang="en-IN" dirty="0" smtClean="0"/>
              <a:t> </a:t>
            </a:r>
            <a:r>
              <a:rPr lang="en-IN" dirty="0" smtClean="0">
                <a:solidFill>
                  <a:srgbClr val="FF0000"/>
                </a:solidFill>
              </a:rPr>
              <a:t>Res-net</a:t>
            </a:r>
            <a:r>
              <a:rPr lang="en-IN" dirty="0" smtClean="0"/>
              <a:t> Discriminator </a:t>
            </a:r>
            <a:r>
              <a:rPr lang="en-IN" dirty="0" smtClean="0">
                <a:solidFill>
                  <a:srgbClr val="FF0000"/>
                </a:solidFill>
              </a:rPr>
              <a:t>Patch-Discriminator</a:t>
            </a:r>
          </a:p>
          <a:p>
            <a:pPr marL="0" indent="0">
              <a:buNone/>
            </a:pPr>
            <a:endParaRPr lang="en-IN" dirty="0" smtClean="0"/>
          </a:p>
          <a:p>
            <a:pPr marL="0" indent="0">
              <a:buNone/>
            </a:pPr>
            <a:endParaRPr lang="en-IN" dirty="0" smtClean="0"/>
          </a:p>
          <a:p>
            <a:pPr marL="0" indent="0">
              <a:buNone/>
            </a:pPr>
            <a:r>
              <a:rPr lang="en-IN" dirty="0" smtClean="0"/>
              <a:t>Generator</a:t>
            </a:r>
            <a:endParaRPr lang="en-IN" dirty="0"/>
          </a:p>
        </p:txBody>
      </p:sp>
      <p:sp>
        <p:nvSpPr>
          <p:cNvPr id="3" name="Date Placeholder 2"/>
          <p:cNvSpPr>
            <a:spLocks noGrp="1"/>
          </p:cNvSpPr>
          <p:nvPr>
            <p:ph type="dt" sz="half" idx="14"/>
          </p:nvPr>
        </p:nvSpPr>
        <p:spPr/>
        <p:txBody>
          <a:bodyPr/>
          <a:lstStyle/>
          <a:p>
            <a:fld id="{44643B27-0F35-4AC5-A9AD-B13FDAF53AE8}" type="datetime1">
              <a:rPr lang="de-DE" smtClean="0"/>
              <a:pPr/>
              <a:t>21.07.2019</a:t>
            </a:fld>
            <a:endParaRPr lang="de-DE" dirty="0"/>
          </a:p>
        </p:txBody>
      </p:sp>
      <p:sp>
        <p:nvSpPr>
          <p:cNvPr id="4" name="Slide Number Placeholder 3"/>
          <p:cNvSpPr>
            <a:spLocks noGrp="1"/>
          </p:cNvSpPr>
          <p:nvPr>
            <p:ph type="sldNum" sz="quarter" idx="15"/>
          </p:nvPr>
        </p:nvSpPr>
        <p:spPr/>
        <p:txBody>
          <a:bodyPr/>
          <a:lstStyle/>
          <a:p>
            <a:fld id="{0759437E-DD65-47AE-A718-65B9481C0A9E}" type="slidenum">
              <a:rPr lang="de-DE" smtClean="0"/>
              <a:pPr/>
              <a:t>23</a:t>
            </a:fld>
            <a:endParaRPr lang="de-DE" dirty="0"/>
          </a:p>
        </p:txBody>
      </p:sp>
      <p:sp>
        <p:nvSpPr>
          <p:cNvPr id="5" name="Footer Placeholder 4"/>
          <p:cNvSpPr>
            <a:spLocks noGrp="1"/>
          </p:cNvSpPr>
          <p:nvPr>
            <p:ph type="ftr" sz="quarter" idx="16"/>
          </p:nvPr>
        </p:nvSpPr>
        <p:spPr/>
        <p:txBody>
          <a:bodyPr/>
          <a:lstStyle/>
          <a:p>
            <a:endParaRPr lang="de-DE"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6062" t="36889" r="54250" b="16333"/>
          <a:stretch/>
        </p:blipFill>
        <p:spPr bwMode="auto">
          <a:xfrm>
            <a:off x="827584" y="3068961"/>
            <a:ext cx="1272540" cy="3456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7125" t="42066" r="61408" b="43685"/>
          <a:stretch/>
        </p:blipFill>
        <p:spPr bwMode="auto">
          <a:xfrm>
            <a:off x="971600" y="1430876"/>
            <a:ext cx="1398012" cy="977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55326" t="40216" r="32999" b="41562"/>
          <a:stretch/>
        </p:blipFill>
        <p:spPr bwMode="auto">
          <a:xfrm>
            <a:off x="5940152" y="1412776"/>
            <a:ext cx="1423392" cy="124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55326" t="43660" r="32999" b="41562"/>
          <a:stretch/>
        </p:blipFill>
        <p:spPr bwMode="auto">
          <a:xfrm>
            <a:off x="3017168" y="1412776"/>
            <a:ext cx="1423392" cy="1013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55992" y="2924944"/>
            <a:ext cx="5961821" cy="335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588224" y="6369475"/>
            <a:ext cx="2424062" cy="246221"/>
          </a:xfrm>
          <a:prstGeom prst="rect">
            <a:avLst/>
          </a:prstGeom>
          <a:noFill/>
        </p:spPr>
        <p:txBody>
          <a:bodyPr wrap="none" rtlCol="0">
            <a:spAutoFit/>
          </a:bodyPr>
          <a:lstStyle/>
          <a:p>
            <a:r>
              <a:rPr lang="en-IN" sz="1000" dirty="0">
                <a:hlinkClick r:id="rId5"/>
              </a:rPr>
              <a:t>https://github.com/leehomyc/cyclegan-1</a:t>
            </a:r>
            <a:endParaRPr lang="en-IN" sz="1000" dirty="0"/>
          </a:p>
        </p:txBody>
      </p:sp>
    </p:spTree>
    <p:extLst>
      <p:ext uri="{BB962C8B-B14F-4D97-AF65-F5344CB8AC3E}">
        <p14:creationId xmlns:p14="http://schemas.microsoft.com/office/powerpoint/2010/main" val="37434187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0" indent="0">
              <a:buNone/>
            </a:pPr>
            <a:r>
              <a:rPr lang="en-IN" dirty="0" smtClean="0"/>
              <a:t>Our Trial for Artificial Mitotic Images</a:t>
            </a:r>
            <a:endParaRPr lang="en-IN" dirty="0"/>
          </a:p>
        </p:txBody>
      </p:sp>
      <p:sp>
        <p:nvSpPr>
          <p:cNvPr id="3" name="Date Placeholder 2"/>
          <p:cNvSpPr>
            <a:spLocks noGrp="1"/>
          </p:cNvSpPr>
          <p:nvPr>
            <p:ph type="dt" sz="half" idx="14"/>
          </p:nvPr>
        </p:nvSpPr>
        <p:spPr/>
        <p:txBody>
          <a:bodyPr/>
          <a:lstStyle/>
          <a:p>
            <a:fld id="{44643B27-0F35-4AC5-A9AD-B13FDAF53AE8}" type="datetime1">
              <a:rPr lang="de-DE" smtClean="0"/>
              <a:pPr/>
              <a:t>21.07.2019</a:t>
            </a:fld>
            <a:endParaRPr lang="de-DE" dirty="0"/>
          </a:p>
        </p:txBody>
      </p:sp>
      <p:sp>
        <p:nvSpPr>
          <p:cNvPr id="4" name="Slide Number Placeholder 3"/>
          <p:cNvSpPr>
            <a:spLocks noGrp="1"/>
          </p:cNvSpPr>
          <p:nvPr>
            <p:ph type="sldNum" sz="quarter" idx="15"/>
          </p:nvPr>
        </p:nvSpPr>
        <p:spPr/>
        <p:txBody>
          <a:bodyPr/>
          <a:lstStyle/>
          <a:p>
            <a:fld id="{0759437E-DD65-47AE-A718-65B9481C0A9E}" type="slidenum">
              <a:rPr lang="de-DE" smtClean="0"/>
              <a:pPr/>
              <a:t>24</a:t>
            </a:fld>
            <a:endParaRPr lang="de-DE" dirty="0"/>
          </a:p>
        </p:txBody>
      </p:sp>
      <p:sp>
        <p:nvSpPr>
          <p:cNvPr id="5" name="Footer Placeholder 4"/>
          <p:cNvSpPr>
            <a:spLocks noGrp="1"/>
          </p:cNvSpPr>
          <p:nvPr>
            <p:ph type="ftr" sz="quarter" idx="16"/>
          </p:nvPr>
        </p:nvSpPr>
        <p:spPr/>
        <p:txBody>
          <a:bodyPr/>
          <a:lstStyle/>
          <a:p>
            <a:endParaRPr lang="de-DE"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250" t="20215" r="23228" b="10323"/>
          <a:stretch/>
        </p:blipFill>
        <p:spPr bwMode="auto">
          <a:xfrm>
            <a:off x="683569" y="1386348"/>
            <a:ext cx="7988484" cy="4763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19308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0" indent="0">
              <a:buNone/>
            </a:pPr>
            <a:r>
              <a:rPr lang="en-IN" dirty="0" smtClean="0"/>
              <a:t>Does the Magic Happen?</a:t>
            </a:r>
          </a:p>
          <a:p>
            <a:endParaRPr lang="en-IN" dirty="0"/>
          </a:p>
        </p:txBody>
      </p:sp>
      <p:sp>
        <p:nvSpPr>
          <p:cNvPr id="3" name="Date Placeholder 2"/>
          <p:cNvSpPr>
            <a:spLocks noGrp="1"/>
          </p:cNvSpPr>
          <p:nvPr>
            <p:ph type="dt" sz="half" idx="14"/>
          </p:nvPr>
        </p:nvSpPr>
        <p:spPr/>
        <p:txBody>
          <a:bodyPr/>
          <a:lstStyle/>
          <a:p>
            <a:fld id="{44643B27-0F35-4AC5-A9AD-B13FDAF53AE8}" type="datetime1">
              <a:rPr lang="de-DE" smtClean="0"/>
              <a:pPr/>
              <a:t>21.07.2019</a:t>
            </a:fld>
            <a:endParaRPr lang="de-DE" dirty="0"/>
          </a:p>
        </p:txBody>
      </p:sp>
      <p:sp>
        <p:nvSpPr>
          <p:cNvPr id="4" name="Slide Number Placeholder 3"/>
          <p:cNvSpPr>
            <a:spLocks noGrp="1"/>
          </p:cNvSpPr>
          <p:nvPr>
            <p:ph type="sldNum" sz="quarter" idx="15"/>
          </p:nvPr>
        </p:nvSpPr>
        <p:spPr/>
        <p:txBody>
          <a:bodyPr/>
          <a:lstStyle/>
          <a:p>
            <a:fld id="{0759437E-DD65-47AE-A718-65B9481C0A9E}" type="slidenum">
              <a:rPr lang="de-DE" smtClean="0"/>
              <a:pPr/>
              <a:t>25</a:t>
            </a:fld>
            <a:endParaRPr lang="de-DE" dirty="0"/>
          </a:p>
        </p:txBody>
      </p:sp>
      <p:sp>
        <p:nvSpPr>
          <p:cNvPr id="5" name="Footer Placeholder 4"/>
          <p:cNvSpPr>
            <a:spLocks noGrp="1"/>
          </p:cNvSpPr>
          <p:nvPr>
            <p:ph type="ftr" sz="quarter" idx="16"/>
          </p:nvPr>
        </p:nvSpPr>
        <p:spPr/>
        <p:txBody>
          <a:bodyPr/>
          <a:lstStyle/>
          <a:p>
            <a:endParaRPr lang="de-DE" dirty="0"/>
          </a:p>
        </p:txBody>
      </p:sp>
      <p:pic>
        <p:nvPicPr>
          <p:cNvPr id="30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1438" t="22151" r="16103" b="9032"/>
          <a:stretch/>
        </p:blipFill>
        <p:spPr bwMode="auto">
          <a:xfrm>
            <a:off x="424953" y="1531640"/>
            <a:ext cx="8562351" cy="457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90287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0" indent="0">
              <a:buNone/>
            </a:pPr>
            <a:r>
              <a:rPr lang="en-IN" dirty="0" smtClean="0"/>
              <a:t>Does the Magic Happen?</a:t>
            </a:r>
          </a:p>
          <a:p>
            <a:endParaRPr lang="en-IN" dirty="0"/>
          </a:p>
        </p:txBody>
      </p:sp>
      <p:sp>
        <p:nvSpPr>
          <p:cNvPr id="3" name="Date Placeholder 2"/>
          <p:cNvSpPr>
            <a:spLocks noGrp="1"/>
          </p:cNvSpPr>
          <p:nvPr>
            <p:ph type="dt" sz="half" idx="14"/>
          </p:nvPr>
        </p:nvSpPr>
        <p:spPr/>
        <p:txBody>
          <a:bodyPr/>
          <a:lstStyle/>
          <a:p>
            <a:fld id="{44643B27-0F35-4AC5-A9AD-B13FDAF53AE8}" type="datetime1">
              <a:rPr lang="de-DE" smtClean="0"/>
              <a:pPr/>
              <a:t>21.07.2019</a:t>
            </a:fld>
            <a:endParaRPr lang="de-DE" dirty="0"/>
          </a:p>
        </p:txBody>
      </p:sp>
      <p:sp>
        <p:nvSpPr>
          <p:cNvPr id="4" name="Slide Number Placeholder 3"/>
          <p:cNvSpPr>
            <a:spLocks noGrp="1"/>
          </p:cNvSpPr>
          <p:nvPr>
            <p:ph type="sldNum" sz="quarter" idx="15"/>
          </p:nvPr>
        </p:nvSpPr>
        <p:spPr/>
        <p:txBody>
          <a:bodyPr/>
          <a:lstStyle/>
          <a:p>
            <a:fld id="{0759437E-DD65-47AE-A718-65B9481C0A9E}" type="slidenum">
              <a:rPr lang="de-DE" smtClean="0"/>
              <a:pPr/>
              <a:t>26</a:t>
            </a:fld>
            <a:endParaRPr lang="de-DE" dirty="0"/>
          </a:p>
        </p:txBody>
      </p:sp>
      <p:sp>
        <p:nvSpPr>
          <p:cNvPr id="5" name="Footer Placeholder 4"/>
          <p:cNvSpPr>
            <a:spLocks noGrp="1"/>
          </p:cNvSpPr>
          <p:nvPr>
            <p:ph type="ftr" sz="quarter" idx="16"/>
          </p:nvPr>
        </p:nvSpPr>
        <p:spPr/>
        <p:txBody>
          <a:bodyPr/>
          <a:lstStyle/>
          <a:p>
            <a:endParaRPr lang="de-DE" dirty="0"/>
          </a:p>
        </p:txBody>
      </p:sp>
      <p:pic>
        <p:nvPicPr>
          <p:cNvPr id="30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1438" t="22151" r="16103" b="9032"/>
          <a:stretch/>
        </p:blipFill>
        <p:spPr bwMode="auto">
          <a:xfrm>
            <a:off x="419136" y="1520157"/>
            <a:ext cx="8562351" cy="457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Oval 8"/>
          <p:cNvSpPr/>
          <p:nvPr/>
        </p:nvSpPr>
        <p:spPr>
          <a:xfrm>
            <a:off x="1744452" y="2844758"/>
            <a:ext cx="180020" cy="16287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p:cNvSpPr/>
          <p:nvPr/>
        </p:nvSpPr>
        <p:spPr>
          <a:xfrm>
            <a:off x="935596" y="3773727"/>
            <a:ext cx="180020" cy="16287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p:cNvSpPr/>
          <p:nvPr/>
        </p:nvSpPr>
        <p:spPr>
          <a:xfrm>
            <a:off x="3912822" y="3807263"/>
            <a:ext cx="180020" cy="16287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p:cNvSpPr/>
          <p:nvPr/>
        </p:nvSpPr>
        <p:spPr>
          <a:xfrm>
            <a:off x="1403648" y="3855833"/>
            <a:ext cx="180020" cy="16287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p:cNvSpPr/>
          <p:nvPr/>
        </p:nvSpPr>
        <p:spPr>
          <a:xfrm>
            <a:off x="2366864" y="3872455"/>
            <a:ext cx="180020" cy="16287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p:cNvSpPr/>
          <p:nvPr/>
        </p:nvSpPr>
        <p:spPr>
          <a:xfrm>
            <a:off x="755576" y="1565598"/>
            <a:ext cx="180020" cy="16287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p:cNvSpPr/>
          <p:nvPr/>
        </p:nvSpPr>
        <p:spPr>
          <a:xfrm>
            <a:off x="6732240" y="1844824"/>
            <a:ext cx="180020" cy="16287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Oval 40"/>
          <p:cNvSpPr/>
          <p:nvPr/>
        </p:nvSpPr>
        <p:spPr>
          <a:xfrm>
            <a:off x="2298812" y="4803098"/>
            <a:ext cx="180020" cy="16287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Oval 41"/>
          <p:cNvSpPr/>
          <p:nvPr/>
        </p:nvSpPr>
        <p:spPr>
          <a:xfrm>
            <a:off x="4182852" y="4754993"/>
            <a:ext cx="180020" cy="16287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Oval 42"/>
          <p:cNvSpPr/>
          <p:nvPr/>
        </p:nvSpPr>
        <p:spPr>
          <a:xfrm>
            <a:off x="4002832" y="2763323"/>
            <a:ext cx="180020" cy="16287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Oval 43"/>
          <p:cNvSpPr/>
          <p:nvPr/>
        </p:nvSpPr>
        <p:spPr>
          <a:xfrm>
            <a:off x="5724128" y="3848791"/>
            <a:ext cx="180020" cy="16287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Oval 44"/>
          <p:cNvSpPr/>
          <p:nvPr/>
        </p:nvSpPr>
        <p:spPr>
          <a:xfrm>
            <a:off x="6552220" y="5491283"/>
            <a:ext cx="180020" cy="16287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Oval 48"/>
          <p:cNvSpPr/>
          <p:nvPr/>
        </p:nvSpPr>
        <p:spPr>
          <a:xfrm>
            <a:off x="1313638" y="4437112"/>
            <a:ext cx="180020" cy="16287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Oval 49"/>
          <p:cNvSpPr/>
          <p:nvPr/>
        </p:nvSpPr>
        <p:spPr>
          <a:xfrm>
            <a:off x="8676456" y="5561577"/>
            <a:ext cx="180020" cy="16287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783491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0" indent="0">
              <a:buNone/>
            </a:pPr>
            <a:r>
              <a:rPr lang="en-IN" dirty="0" smtClean="0"/>
              <a:t>Experts Feedback in an Interview</a:t>
            </a:r>
          </a:p>
          <a:p>
            <a:pPr marL="0" indent="0">
              <a:buNone/>
            </a:pPr>
            <a:endParaRPr lang="en-IN" dirty="0"/>
          </a:p>
        </p:txBody>
      </p:sp>
      <p:sp>
        <p:nvSpPr>
          <p:cNvPr id="3" name="Date Placeholder 2"/>
          <p:cNvSpPr>
            <a:spLocks noGrp="1"/>
          </p:cNvSpPr>
          <p:nvPr>
            <p:ph type="dt" sz="half" idx="14"/>
          </p:nvPr>
        </p:nvSpPr>
        <p:spPr/>
        <p:txBody>
          <a:bodyPr/>
          <a:lstStyle/>
          <a:p>
            <a:fld id="{44643B27-0F35-4AC5-A9AD-B13FDAF53AE8}" type="datetime1">
              <a:rPr lang="de-DE" smtClean="0"/>
              <a:pPr/>
              <a:t>21.07.2019</a:t>
            </a:fld>
            <a:endParaRPr lang="de-DE" dirty="0"/>
          </a:p>
        </p:txBody>
      </p:sp>
      <p:sp>
        <p:nvSpPr>
          <p:cNvPr id="4" name="Slide Number Placeholder 3"/>
          <p:cNvSpPr>
            <a:spLocks noGrp="1"/>
          </p:cNvSpPr>
          <p:nvPr>
            <p:ph type="sldNum" sz="quarter" idx="15"/>
          </p:nvPr>
        </p:nvSpPr>
        <p:spPr/>
        <p:txBody>
          <a:bodyPr/>
          <a:lstStyle/>
          <a:p>
            <a:fld id="{0759437E-DD65-47AE-A718-65B9481C0A9E}" type="slidenum">
              <a:rPr lang="de-DE" smtClean="0"/>
              <a:pPr/>
              <a:t>27</a:t>
            </a:fld>
            <a:endParaRPr lang="de-DE" dirty="0"/>
          </a:p>
        </p:txBody>
      </p:sp>
      <p:sp>
        <p:nvSpPr>
          <p:cNvPr id="5" name="Footer Placeholder 4"/>
          <p:cNvSpPr>
            <a:spLocks noGrp="1"/>
          </p:cNvSpPr>
          <p:nvPr>
            <p:ph type="ftr" sz="quarter" idx="16"/>
          </p:nvPr>
        </p:nvSpPr>
        <p:spPr/>
        <p:txBody>
          <a:bodyPr/>
          <a:lstStyle/>
          <a:p>
            <a:endParaRPr lang="de-DE" dirty="0"/>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375" t="20204" r="28001" b="50812"/>
          <a:stretch/>
        </p:blipFill>
        <p:spPr bwMode="auto">
          <a:xfrm>
            <a:off x="683568" y="1638300"/>
            <a:ext cx="7025640" cy="1987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2411760" y="3933056"/>
            <a:ext cx="5184576" cy="954107"/>
          </a:xfrm>
          <a:prstGeom prst="rect">
            <a:avLst/>
          </a:prstGeom>
        </p:spPr>
        <p:txBody>
          <a:bodyPr wrap="square">
            <a:spAutoFit/>
          </a:bodyPr>
          <a:lstStyle/>
          <a:p>
            <a:r>
              <a:rPr lang="en-IN" sz="1400" b="1" dirty="0">
                <a:solidFill>
                  <a:schemeClr val="tx2">
                    <a:lumMod val="50000"/>
                  </a:schemeClr>
                </a:solidFill>
              </a:rPr>
              <a:t>Christian </a:t>
            </a:r>
            <a:r>
              <a:rPr lang="en-IN" sz="1400" b="1" dirty="0" err="1">
                <a:solidFill>
                  <a:schemeClr val="tx2">
                    <a:lumMod val="50000"/>
                  </a:schemeClr>
                </a:solidFill>
              </a:rPr>
              <a:t>Marzahl</a:t>
            </a:r>
            <a:r>
              <a:rPr lang="en-IN" sz="1400" b="1" dirty="0">
                <a:solidFill>
                  <a:schemeClr val="tx2">
                    <a:lumMod val="50000"/>
                  </a:schemeClr>
                </a:solidFill>
              </a:rPr>
              <a:t> M. Sc</a:t>
            </a:r>
            <a:r>
              <a:rPr lang="en-IN" sz="1400" b="1" dirty="0" smtClean="0">
                <a:solidFill>
                  <a:schemeClr val="tx2">
                    <a:lumMod val="50000"/>
                  </a:schemeClr>
                </a:solidFill>
              </a:rPr>
              <a:t>. </a:t>
            </a:r>
          </a:p>
          <a:p>
            <a:r>
              <a:rPr lang="en-IN" sz="1200" dirty="0">
                <a:solidFill>
                  <a:schemeClr val="tx2"/>
                </a:solidFill>
              </a:rPr>
              <a:t>Researcher in the Computer Vision (CV) group at the Pattern Recognition </a:t>
            </a:r>
            <a:endParaRPr lang="en-IN" sz="1200" dirty="0" smtClean="0">
              <a:solidFill>
                <a:schemeClr val="tx2"/>
              </a:solidFill>
              <a:hlinkClick r:id="rId3"/>
            </a:endParaRPr>
          </a:p>
          <a:p>
            <a:r>
              <a:rPr lang="en-IN" sz="1200" dirty="0" smtClean="0">
                <a:solidFill>
                  <a:schemeClr val="tx2"/>
                </a:solidFill>
              </a:rPr>
              <a:t>Lab</a:t>
            </a:r>
            <a:r>
              <a:rPr lang="en-IN" sz="1200" dirty="0">
                <a:solidFill>
                  <a:schemeClr val="tx2"/>
                </a:solidFill>
              </a:rPr>
              <a:t> of the Friedrich-Alexander-</a:t>
            </a:r>
            <a:r>
              <a:rPr lang="en-IN" sz="1200" dirty="0" err="1">
                <a:solidFill>
                  <a:schemeClr val="tx2"/>
                </a:solidFill>
              </a:rPr>
              <a:t>Universität</a:t>
            </a:r>
            <a:r>
              <a:rPr lang="en-IN" sz="1200" dirty="0">
                <a:solidFill>
                  <a:schemeClr val="tx2"/>
                </a:solidFill>
              </a:rPr>
              <a:t> Erlangen-</a:t>
            </a:r>
            <a:r>
              <a:rPr lang="en-IN" sz="1200" dirty="0" err="1">
                <a:solidFill>
                  <a:schemeClr val="tx2"/>
                </a:solidFill>
              </a:rPr>
              <a:t>Nürnberg</a:t>
            </a:r>
            <a:endParaRPr lang="en-IN" sz="1200" dirty="0">
              <a:solidFill>
                <a:schemeClr val="tx2"/>
              </a:solidFill>
            </a:endParaRPr>
          </a:p>
          <a:p>
            <a:endParaRPr lang="en-IN"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4" y="3789040"/>
            <a:ext cx="1505322" cy="1505322"/>
          </a:xfrm>
          <a:prstGeom prst="rect">
            <a:avLst/>
          </a:prstGeom>
        </p:spPr>
      </p:pic>
    </p:spTree>
    <p:extLst>
      <p:ext uri="{BB962C8B-B14F-4D97-AF65-F5344CB8AC3E}">
        <p14:creationId xmlns:p14="http://schemas.microsoft.com/office/powerpoint/2010/main" val="1384209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4"/>
          </p:nvPr>
        </p:nvSpPr>
        <p:spPr/>
        <p:txBody>
          <a:bodyPr/>
          <a:lstStyle/>
          <a:p>
            <a:fld id="{44643B27-0F35-4AC5-A9AD-B13FDAF53AE8}" type="datetime1">
              <a:rPr lang="de-DE" smtClean="0"/>
              <a:pPr/>
              <a:t>21.07.2019</a:t>
            </a:fld>
            <a:endParaRPr lang="de-DE" dirty="0"/>
          </a:p>
        </p:txBody>
      </p:sp>
      <p:sp>
        <p:nvSpPr>
          <p:cNvPr id="4" name="Slide Number Placeholder 3"/>
          <p:cNvSpPr>
            <a:spLocks noGrp="1"/>
          </p:cNvSpPr>
          <p:nvPr>
            <p:ph type="sldNum" sz="quarter" idx="15"/>
          </p:nvPr>
        </p:nvSpPr>
        <p:spPr/>
        <p:txBody>
          <a:bodyPr/>
          <a:lstStyle/>
          <a:p>
            <a:fld id="{0759437E-DD65-47AE-A718-65B9481C0A9E}" type="slidenum">
              <a:rPr lang="de-DE" smtClean="0"/>
              <a:pPr/>
              <a:t>28</a:t>
            </a:fld>
            <a:endParaRPr lang="de-DE" dirty="0"/>
          </a:p>
        </p:txBody>
      </p:sp>
      <p:sp>
        <p:nvSpPr>
          <p:cNvPr id="5" name="Footer Placeholder 4"/>
          <p:cNvSpPr>
            <a:spLocks noGrp="1"/>
          </p:cNvSpPr>
          <p:nvPr>
            <p:ph type="ftr" sz="quarter" idx="16"/>
          </p:nvPr>
        </p:nvSpPr>
        <p:spPr/>
        <p:txBody>
          <a:bodyPr/>
          <a:lstStyle/>
          <a:p>
            <a:endParaRPr lang="de-DE" dirty="0"/>
          </a:p>
        </p:txBody>
      </p:sp>
      <p:graphicFrame>
        <p:nvGraphicFramePr>
          <p:cNvPr id="9" name="Content Placeholder 8"/>
          <p:cNvGraphicFramePr>
            <a:graphicFrameLocks noGrp="1"/>
          </p:cNvGraphicFramePr>
          <p:nvPr>
            <p:ph sz="quarter" idx="13"/>
            <p:extLst>
              <p:ext uri="{D42A27DB-BD31-4B8C-83A1-F6EECF244321}">
                <p14:modId xmlns:p14="http://schemas.microsoft.com/office/powerpoint/2010/main" val="3124114433"/>
              </p:ext>
            </p:extLst>
          </p:nvPr>
        </p:nvGraphicFramePr>
        <p:xfrm>
          <a:off x="560173" y="848497"/>
          <a:ext cx="8340387" cy="55712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56068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0" indent="0" algn="ctr">
              <a:buNone/>
            </a:pPr>
            <a:endParaRPr lang="en-IN" dirty="0"/>
          </a:p>
          <a:p>
            <a:pPr marL="0" indent="0">
              <a:buNone/>
            </a:pPr>
            <a:r>
              <a:rPr lang="en-IN" dirty="0" smtClean="0">
                <a:solidFill>
                  <a:srgbClr val="FF0000"/>
                </a:solidFill>
              </a:rPr>
              <a:t>Problems:</a:t>
            </a:r>
          </a:p>
          <a:p>
            <a:pPr marL="0" indent="0" algn="ctr">
              <a:buNone/>
            </a:pPr>
            <a:r>
              <a:rPr lang="en-IN" dirty="0" smtClean="0"/>
              <a:t>User labels might vary for same images.</a:t>
            </a:r>
            <a:endParaRPr lang="en-IN" dirty="0"/>
          </a:p>
          <a:p>
            <a:pPr marL="0" indent="0" algn="ctr">
              <a:buNone/>
            </a:pPr>
            <a:r>
              <a:rPr lang="en-IN" dirty="0" smtClean="0"/>
              <a:t>How can we trust the labels!!!</a:t>
            </a:r>
          </a:p>
          <a:p>
            <a:pPr marL="0" indent="0" algn="ctr">
              <a:buNone/>
            </a:pPr>
            <a:endParaRPr lang="en-IN" dirty="0"/>
          </a:p>
          <a:p>
            <a:pPr marL="0" indent="0">
              <a:buNone/>
            </a:pPr>
            <a:r>
              <a:rPr lang="en-IN" dirty="0" smtClean="0">
                <a:solidFill>
                  <a:srgbClr val="FF0000"/>
                </a:solidFill>
              </a:rPr>
              <a:t>Solution:</a:t>
            </a:r>
          </a:p>
          <a:p>
            <a:pPr marL="0" indent="0" algn="ctr">
              <a:buNone/>
            </a:pPr>
            <a:r>
              <a:rPr lang="en-IN" dirty="0" smtClean="0"/>
              <a:t>We need a trust score model.</a:t>
            </a:r>
          </a:p>
          <a:p>
            <a:pPr marL="0" indent="0" algn="ctr">
              <a:buNone/>
            </a:pPr>
            <a:endParaRPr lang="en-IN" dirty="0"/>
          </a:p>
        </p:txBody>
      </p:sp>
      <p:sp>
        <p:nvSpPr>
          <p:cNvPr id="3" name="Date Placeholder 2"/>
          <p:cNvSpPr>
            <a:spLocks noGrp="1"/>
          </p:cNvSpPr>
          <p:nvPr>
            <p:ph type="dt" sz="half" idx="14"/>
          </p:nvPr>
        </p:nvSpPr>
        <p:spPr/>
        <p:txBody>
          <a:bodyPr/>
          <a:lstStyle/>
          <a:p>
            <a:fld id="{44643B27-0F35-4AC5-A9AD-B13FDAF53AE8}" type="datetime1">
              <a:rPr lang="de-DE" smtClean="0"/>
              <a:pPr/>
              <a:t>21.07.2019</a:t>
            </a:fld>
            <a:endParaRPr lang="de-DE" dirty="0"/>
          </a:p>
        </p:txBody>
      </p:sp>
      <p:sp>
        <p:nvSpPr>
          <p:cNvPr id="4" name="Slide Number Placeholder 3"/>
          <p:cNvSpPr>
            <a:spLocks noGrp="1"/>
          </p:cNvSpPr>
          <p:nvPr>
            <p:ph type="sldNum" sz="quarter" idx="15"/>
          </p:nvPr>
        </p:nvSpPr>
        <p:spPr/>
        <p:txBody>
          <a:bodyPr/>
          <a:lstStyle/>
          <a:p>
            <a:fld id="{0759437E-DD65-47AE-A718-65B9481C0A9E}" type="slidenum">
              <a:rPr lang="de-DE" smtClean="0"/>
              <a:pPr/>
              <a:t>29</a:t>
            </a:fld>
            <a:endParaRPr lang="de-DE" dirty="0"/>
          </a:p>
        </p:txBody>
      </p:sp>
      <p:sp>
        <p:nvSpPr>
          <p:cNvPr id="5" name="Footer Placeholder 4"/>
          <p:cNvSpPr>
            <a:spLocks noGrp="1"/>
          </p:cNvSpPr>
          <p:nvPr>
            <p:ph type="ftr" sz="quarter" idx="16"/>
          </p:nvPr>
        </p:nvSpPr>
        <p:spPr/>
        <p:txBody>
          <a:bodyPr/>
          <a:lstStyle/>
          <a:p>
            <a:endParaRPr lang="de-DE" dirty="0"/>
          </a:p>
        </p:txBody>
      </p:sp>
    </p:spTree>
    <p:extLst>
      <p:ext uri="{BB962C8B-B14F-4D97-AF65-F5344CB8AC3E}">
        <p14:creationId xmlns:p14="http://schemas.microsoft.com/office/powerpoint/2010/main" val="19872948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4"/>
          </p:nvPr>
        </p:nvSpPr>
        <p:spPr/>
        <p:txBody>
          <a:bodyPr/>
          <a:lstStyle/>
          <a:p>
            <a:fld id="{44643B27-0F35-4AC5-A9AD-B13FDAF53AE8}" type="datetime1">
              <a:rPr lang="de-DE" smtClean="0"/>
              <a:pPr/>
              <a:t>21.07.2019</a:t>
            </a:fld>
            <a:endParaRPr lang="de-DE" dirty="0"/>
          </a:p>
        </p:txBody>
      </p:sp>
      <p:sp>
        <p:nvSpPr>
          <p:cNvPr id="4" name="Slide Number Placeholder 3"/>
          <p:cNvSpPr>
            <a:spLocks noGrp="1"/>
          </p:cNvSpPr>
          <p:nvPr>
            <p:ph type="sldNum" sz="quarter" idx="15"/>
          </p:nvPr>
        </p:nvSpPr>
        <p:spPr/>
        <p:txBody>
          <a:bodyPr/>
          <a:lstStyle/>
          <a:p>
            <a:fld id="{0759437E-DD65-47AE-A718-65B9481C0A9E}" type="slidenum">
              <a:rPr lang="de-DE" smtClean="0"/>
              <a:pPr/>
              <a:t>3</a:t>
            </a:fld>
            <a:endParaRPr lang="de-DE" dirty="0"/>
          </a:p>
        </p:txBody>
      </p:sp>
      <p:sp>
        <p:nvSpPr>
          <p:cNvPr id="5" name="Footer Placeholder 4"/>
          <p:cNvSpPr>
            <a:spLocks noGrp="1"/>
          </p:cNvSpPr>
          <p:nvPr>
            <p:ph type="ftr" sz="quarter" idx="16"/>
          </p:nvPr>
        </p:nvSpPr>
        <p:spPr/>
        <p:txBody>
          <a:bodyPr/>
          <a:lstStyle/>
          <a:p>
            <a:endParaRPr lang="de-DE" dirty="0"/>
          </a:p>
        </p:txBody>
      </p:sp>
      <p:sp>
        <p:nvSpPr>
          <p:cNvPr id="6" name="Inhaltsplatzhalter 3"/>
          <p:cNvSpPr>
            <a:spLocks noGrp="1"/>
          </p:cNvSpPr>
          <p:nvPr>
            <p:ph sz="quarter" idx="13"/>
          </p:nvPr>
        </p:nvSpPr>
        <p:spPr/>
        <p:txBody>
          <a:bodyPr/>
          <a:lstStyle/>
          <a:p>
            <a:pPr marL="0" indent="0">
              <a:buNone/>
            </a:pPr>
            <a:r>
              <a:rPr lang="en-US" altLang="de-DE" dirty="0" err="1">
                <a:sym typeface="+mn-ea"/>
              </a:rPr>
              <a:t>Mitobunny</a:t>
            </a:r>
            <a:endParaRPr lang="en-US" altLang="de-DE" dirty="0">
              <a:sym typeface="+mn-ea"/>
            </a:endParaRPr>
          </a:p>
          <a:p>
            <a:pPr marL="0" indent="0">
              <a:buNone/>
            </a:pPr>
            <a:endParaRPr lang="en-US" altLang="de-DE" dirty="0"/>
          </a:p>
          <a:p>
            <a:pPr marL="0" indent="0">
              <a:buNone/>
            </a:pPr>
            <a:endParaRPr lang="en-US" altLang="de-DE" dirty="0"/>
          </a:p>
          <a:p>
            <a:pPr marL="0" indent="0">
              <a:buNone/>
            </a:pPr>
            <a:endParaRPr lang="en-US" altLang="de-DE" dirty="0"/>
          </a:p>
        </p:txBody>
      </p:sp>
      <p:pic>
        <p:nvPicPr>
          <p:cNvPr id="7" name="图片 2" descr="title"/>
          <p:cNvPicPr>
            <a:picLocks noChangeAspect="1"/>
          </p:cNvPicPr>
          <p:nvPr/>
        </p:nvPicPr>
        <p:blipFill>
          <a:blip r:embed="rId2"/>
          <a:srcRect l="7065" t="8116" r="7401" b="9083"/>
          <a:stretch>
            <a:fillRect/>
          </a:stretch>
        </p:blipFill>
        <p:spPr>
          <a:xfrm>
            <a:off x="1156335" y="1572895"/>
            <a:ext cx="6935470" cy="4488180"/>
          </a:xfrm>
          <a:prstGeom prst="rect">
            <a:avLst/>
          </a:prstGeom>
        </p:spPr>
      </p:pic>
    </p:spTree>
    <p:extLst>
      <p:ext uri="{BB962C8B-B14F-4D97-AF65-F5344CB8AC3E}">
        <p14:creationId xmlns:p14="http://schemas.microsoft.com/office/powerpoint/2010/main" val="6640073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sz="quarter" idx="13"/>
            <p:extLst>
              <p:ext uri="{D42A27DB-BD31-4B8C-83A1-F6EECF244321}">
                <p14:modId xmlns:p14="http://schemas.microsoft.com/office/powerpoint/2010/main" val="1324390942"/>
              </p:ext>
            </p:extLst>
          </p:nvPr>
        </p:nvGraphicFramePr>
        <p:xfrm>
          <a:off x="560173" y="882119"/>
          <a:ext cx="8340387" cy="55712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p:cNvSpPr>
            <a:spLocks noGrp="1"/>
          </p:cNvSpPr>
          <p:nvPr>
            <p:ph type="dt" sz="half" idx="14"/>
          </p:nvPr>
        </p:nvSpPr>
        <p:spPr/>
        <p:txBody>
          <a:bodyPr/>
          <a:lstStyle/>
          <a:p>
            <a:fld id="{44643B27-0F35-4AC5-A9AD-B13FDAF53AE8}" type="datetime1">
              <a:rPr lang="de-DE" smtClean="0"/>
              <a:pPr/>
              <a:t>21.07.2019</a:t>
            </a:fld>
            <a:endParaRPr lang="de-DE" dirty="0"/>
          </a:p>
        </p:txBody>
      </p:sp>
      <p:sp>
        <p:nvSpPr>
          <p:cNvPr id="4" name="Slide Number Placeholder 3"/>
          <p:cNvSpPr>
            <a:spLocks noGrp="1"/>
          </p:cNvSpPr>
          <p:nvPr>
            <p:ph type="sldNum" sz="quarter" idx="15"/>
          </p:nvPr>
        </p:nvSpPr>
        <p:spPr/>
        <p:txBody>
          <a:bodyPr/>
          <a:lstStyle/>
          <a:p>
            <a:fld id="{0759437E-DD65-47AE-A718-65B9481C0A9E}" type="slidenum">
              <a:rPr lang="de-DE" smtClean="0"/>
              <a:pPr/>
              <a:t>30</a:t>
            </a:fld>
            <a:endParaRPr lang="de-DE" dirty="0"/>
          </a:p>
        </p:txBody>
      </p:sp>
      <p:sp>
        <p:nvSpPr>
          <p:cNvPr id="5" name="Footer Placeholder 4"/>
          <p:cNvSpPr>
            <a:spLocks noGrp="1"/>
          </p:cNvSpPr>
          <p:nvPr>
            <p:ph type="ftr" sz="quarter" idx="16"/>
          </p:nvPr>
        </p:nvSpPr>
        <p:spPr/>
        <p:txBody>
          <a:bodyPr/>
          <a:lstStyle/>
          <a:p>
            <a:endParaRPr lang="de-DE" dirty="0"/>
          </a:p>
        </p:txBody>
      </p:sp>
    </p:spTree>
    <p:extLst>
      <p:ext uri="{BB962C8B-B14F-4D97-AF65-F5344CB8AC3E}">
        <p14:creationId xmlns:p14="http://schemas.microsoft.com/office/powerpoint/2010/main" val="33345953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 xmlns:a16="http://schemas.microsoft.com/office/drawing/2014/main" id="{AAAA8DA5-486B-4B55-BD15-F1215E10DEFF}"/>
              </a:ext>
            </a:extLst>
          </p:cNvPr>
          <p:cNvSpPr>
            <a:spLocks noGrp="1"/>
          </p:cNvSpPr>
          <p:nvPr>
            <p:ph sz="quarter" idx="13"/>
          </p:nvPr>
        </p:nvSpPr>
        <p:spPr/>
        <p:txBody>
          <a:bodyPr/>
          <a:lstStyle/>
          <a:p>
            <a:pPr marL="0" indent="0">
              <a:buNone/>
            </a:pPr>
            <a:r>
              <a:rPr lang="en-US" altLang="zh-CN" u="sng" dirty="0" smtClean="0"/>
              <a:t>Key Performance Indicators Dashboard </a:t>
            </a:r>
          </a:p>
          <a:p>
            <a:pPr marL="0" indent="0">
              <a:buNone/>
            </a:pPr>
            <a:endParaRPr lang="en-US" altLang="zh-CN" dirty="0" smtClean="0"/>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endParaRPr lang="zh-CN" altLang="en-US" sz="2400" dirty="0"/>
          </a:p>
        </p:txBody>
      </p:sp>
      <p:sp>
        <p:nvSpPr>
          <p:cNvPr id="2" name="日期占位符 1">
            <a:extLst>
              <a:ext uri="{FF2B5EF4-FFF2-40B4-BE49-F238E27FC236}">
                <a16:creationId xmlns="" xmlns:a16="http://schemas.microsoft.com/office/drawing/2014/main" id="{46383527-9791-4672-A697-35319D8EA4CD}"/>
              </a:ext>
            </a:extLst>
          </p:cNvPr>
          <p:cNvSpPr>
            <a:spLocks noGrp="1"/>
          </p:cNvSpPr>
          <p:nvPr>
            <p:ph type="dt" sz="half" idx="14"/>
          </p:nvPr>
        </p:nvSpPr>
        <p:spPr/>
        <p:txBody>
          <a:bodyPr/>
          <a:lstStyle/>
          <a:p>
            <a:fld id="{A857CF44-A383-4FFE-9366-088A25F3F2DE}" type="datetime1">
              <a:rPr lang="de-DE" smtClean="0"/>
              <a:pPr/>
              <a:t>21.07.2019</a:t>
            </a:fld>
            <a:endParaRPr lang="de-DE" dirty="0"/>
          </a:p>
        </p:txBody>
      </p:sp>
      <p:sp>
        <p:nvSpPr>
          <p:cNvPr id="3" name="灯片编号占位符 2">
            <a:extLst>
              <a:ext uri="{FF2B5EF4-FFF2-40B4-BE49-F238E27FC236}">
                <a16:creationId xmlns="" xmlns:a16="http://schemas.microsoft.com/office/drawing/2014/main" id="{9FF79A36-DB9B-45F3-8E15-2D1694B041AA}"/>
              </a:ext>
            </a:extLst>
          </p:cNvPr>
          <p:cNvSpPr>
            <a:spLocks noGrp="1"/>
          </p:cNvSpPr>
          <p:nvPr>
            <p:ph type="sldNum" sz="quarter" idx="15"/>
          </p:nvPr>
        </p:nvSpPr>
        <p:spPr/>
        <p:txBody>
          <a:bodyPr/>
          <a:lstStyle/>
          <a:p>
            <a:fld id="{0759437E-DD65-47AE-A718-65B9481C0A9E}" type="slidenum">
              <a:rPr lang="de-DE" smtClean="0"/>
              <a:pPr/>
              <a:t>31</a:t>
            </a:fld>
            <a:endParaRPr lang="de-DE" dirty="0"/>
          </a:p>
        </p:txBody>
      </p:sp>
      <p:sp>
        <p:nvSpPr>
          <p:cNvPr id="4" name="页脚占位符 3">
            <a:extLst>
              <a:ext uri="{FF2B5EF4-FFF2-40B4-BE49-F238E27FC236}">
                <a16:creationId xmlns="" xmlns:a16="http://schemas.microsoft.com/office/drawing/2014/main" id="{63AE7289-0A06-44C9-AB4D-C931636A175A}"/>
              </a:ext>
            </a:extLst>
          </p:cNvPr>
          <p:cNvSpPr>
            <a:spLocks noGrp="1"/>
          </p:cNvSpPr>
          <p:nvPr>
            <p:ph type="ftr" sz="quarter" idx="16"/>
          </p:nvPr>
        </p:nvSpPr>
        <p:spPr/>
        <p:txBody>
          <a:bodyPr/>
          <a:lstStyle/>
          <a:p>
            <a:endParaRPr lang="de-DE"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45" t="15318" r="23549" b="11183"/>
          <a:stretch/>
        </p:blipFill>
        <p:spPr bwMode="auto">
          <a:xfrm>
            <a:off x="467544" y="1430594"/>
            <a:ext cx="7884540" cy="4446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74407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0" indent="0">
              <a:buNone/>
            </a:pPr>
            <a:r>
              <a:rPr lang="en-US" altLang="zh-CN" u="sng" dirty="0" smtClean="0"/>
              <a:t>Leader Board- Key </a:t>
            </a:r>
            <a:r>
              <a:rPr lang="en-US" altLang="zh-CN" u="sng" dirty="0"/>
              <a:t>Performance Indicators</a:t>
            </a:r>
            <a:r>
              <a:rPr lang="en-US" altLang="zh-CN" u="sng" dirty="0" smtClean="0"/>
              <a:t> </a:t>
            </a:r>
            <a:endParaRPr lang="en-US" altLang="zh-CN" u="sng" dirty="0"/>
          </a:p>
          <a:p>
            <a:pPr marL="0" indent="0">
              <a:buNone/>
            </a:pPr>
            <a:endParaRPr lang="en-IN" dirty="0"/>
          </a:p>
        </p:txBody>
      </p:sp>
      <p:sp>
        <p:nvSpPr>
          <p:cNvPr id="3" name="Date Placeholder 2"/>
          <p:cNvSpPr>
            <a:spLocks noGrp="1"/>
          </p:cNvSpPr>
          <p:nvPr>
            <p:ph type="dt" sz="half" idx="14"/>
          </p:nvPr>
        </p:nvSpPr>
        <p:spPr/>
        <p:txBody>
          <a:bodyPr/>
          <a:lstStyle/>
          <a:p>
            <a:fld id="{44643B27-0F35-4AC5-A9AD-B13FDAF53AE8}" type="datetime1">
              <a:rPr lang="de-DE" smtClean="0"/>
              <a:pPr/>
              <a:t>21.07.2019</a:t>
            </a:fld>
            <a:endParaRPr lang="de-DE" dirty="0"/>
          </a:p>
        </p:txBody>
      </p:sp>
      <p:sp>
        <p:nvSpPr>
          <p:cNvPr id="4" name="Slide Number Placeholder 3"/>
          <p:cNvSpPr>
            <a:spLocks noGrp="1"/>
          </p:cNvSpPr>
          <p:nvPr>
            <p:ph type="sldNum" sz="quarter" idx="15"/>
          </p:nvPr>
        </p:nvSpPr>
        <p:spPr/>
        <p:txBody>
          <a:bodyPr/>
          <a:lstStyle/>
          <a:p>
            <a:fld id="{0759437E-DD65-47AE-A718-65B9481C0A9E}" type="slidenum">
              <a:rPr lang="de-DE" smtClean="0"/>
              <a:pPr/>
              <a:t>32</a:t>
            </a:fld>
            <a:endParaRPr lang="de-DE" dirty="0"/>
          </a:p>
        </p:txBody>
      </p:sp>
      <p:sp>
        <p:nvSpPr>
          <p:cNvPr id="5" name="Footer Placeholder 4"/>
          <p:cNvSpPr>
            <a:spLocks noGrp="1"/>
          </p:cNvSpPr>
          <p:nvPr>
            <p:ph type="ftr" sz="quarter" idx="16"/>
          </p:nvPr>
        </p:nvSpPr>
        <p:spPr/>
        <p:txBody>
          <a:bodyPr/>
          <a:lstStyle/>
          <a:p>
            <a:endParaRPr lang="de-DE"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475" t="20215" r="25001" b="12473"/>
          <a:stretch/>
        </p:blipFill>
        <p:spPr bwMode="auto">
          <a:xfrm>
            <a:off x="539552" y="1484784"/>
            <a:ext cx="8136904" cy="4368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463079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119B4E4A-4015-44F1-99B5-1D7D15C9574A}"/>
              </a:ext>
            </a:extLst>
          </p:cNvPr>
          <p:cNvSpPr>
            <a:spLocks noGrp="1"/>
          </p:cNvSpPr>
          <p:nvPr>
            <p:ph sz="quarter" idx="13"/>
          </p:nvPr>
        </p:nvSpPr>
        <p:spPr/>
        <p:txBody>
          <a:bodyPr/>
          <a:lstStyle/>
          <a:p>
            <a:pPr marL="0" indent="0">
              <a:buNone/>
            </a:pPr>
            <a:r>
              <a:rPr lang="en-US" altLang="zh-CN" dirty="0"/>
              <a:t>Accomplishments</a:t>
            </a:r>
          </a:p>
          <a:p>
            <a:pPr marL="0" indent="0">
              <a:buNone/>
            </a:pPr>
            <a:endParaRPr lang="en-US" altLang="zh-CN" dirty="0"/>
          </a:p>
          <a:p>
            <a:pPr marL="457200" indent="-457200">
              <a:lnSpc>
                <a:spcPct val="150000"/>
              </a:lnSpc>
              <a:buFont typeface="Arial" panose="020B0604020202020204" pitchFamily="34" charset="0"/>
              <a:buChar char="•"/>
            </a:pPr>
            <a:r>
              <a:rPr lang="en-US" altLang="zh-CN" sz="2000" b="0" dirty="0"/>
              <a:t>Design of game level system</a:t>
            </a:r>
          </a:p>
          <a:p>
            <a:pPr marL="457200" indent="-457200">
              <a:lnSpc>
                <a:spcPct val="150000"/>
              </a:lnSpc>
              <a:buFont typeface="Arial" panose="020B0604020202020204" pitchFamily="34" charset="0"/>
              <a:buChar char="•"/>
            </a:pPr>
            <a:r>
              <a:rPr lang="en-US" altLang="zh-CN" sz="2000" b="0" dirty="0"/>
              <a:t>Fully-built database</a:t>
            </a:r>
          </a:p>
          <a:p>
            <a:pPr marL="457200" indent="-457200">
              <a:lnSpc>
                <a:spcPct val="150000"/>
              </a:lnSpc>
              <a:buFont typeface="Arial" panose="020B0604020202020204" pitchFamily="34" charset="0"/>
              <a:buChar char="•"/>
            </a:pPr>
            <a:r>
              <a:rPr lang="en-US" altLang="zh-CN" sz="2000" b="0" dirty="0"/>
              <a:t>Tutorial and level 1 of the game</a:t>
            </a:r>
          </a:p>
          <a:p>
            <a:pPr marL="457200" indent="-457200">
              <a:lnSpc>
                <a:spcPct val="150000"/>
              </a:lnSpc>
              <a:buFont typeface="Arial" panose="020B0604020202020204" pitchFamily="34" charset="0"/>
              <a:buChar char="•"/>
            </a:pPr>
            <a:r>
              <a:rPr lang="en-US" altLang="zh-CN" sz="2000" b="0" dirty="0"/>
              <a:t>Part of level 2 game control</a:t>
            </a:r>
          </a:p>
          <a:p>
            <a:pPr marL="457200" indent="-457200">
              <a:lnSpc>
                <a:spcPct val="150000"/>
              </a:lnSpc>
              <a:buFont typeface="Arial" panose="020B0604020202020204" pitchFamily="34" charset="0"/>
              <a:buChar char="•"/>
            </a:pPr>
            <a:r>
              <a:rPr lang="en-US" altLang="zh-CN" sz="2000" b="0" dirty="0"/>
              <a:t>Fake images generated by </a:t>
            </a:r>
            <a:r>
              <a:rPr lang="en-US" altLang="zh-CN" sz="2000" b="0" dirty="0" err="1"/>
              <a:t>cycleGAN</a:t>
            </a:r>
            <a:endParaRPr lang="zh-CN" altLang="en-US" sz="2000" b="0" dirty="0"/>
          </a:p>
        </p:txBody>
      </p:sp>
      <p:sp>
        <p:nvSpPr>
          <p:cNvPr id="3" name="日期占位符 2">
            <a:extLst>
              <a:ext uri="{FF2B5EF4-FFF2-40B4-BE49-F238E27FC236}">
                <a16:creationId xmlns:a16="http://schemas.microsoft.com/office/drawing/2014/main" xmlns="" id="{0CFC58AE-FB51-4DAF-B302-E89E7624C7C8}"/>
              </a:ext>
            </a:extLst>
          </p:cNvPr>
          <p:cNvSpPr>
            <a:spLocks noGrp="1"/>
          </p:cNvSpPr>
          <p:nvPr>
            <p:ph type="dt" sz="half" idx="14"/>
          </p:nvPr>
        </p:nvSpPr>
        <p:spPr/>
        <p:txBody>
          <a:bodyPr/>
          <a:lstStyle/>
          <a:p>
            <a:fld id="{44643B27-0F35-4AC5-A9AD-B13FDAF53AE8}" type="datetime1">
              <a:rPr lang="de-DE" smtClean="0"/>
              <a:pPr/>
              <a:t>21.07.2019</a:t>
            </a:fld>
            <a:endParaRPr lang="de-DE" dirty="0"/>
          </a:p>
        </p:txBody>
      </p:sp>
      <p:sp>
        <p:nvSpPr>
          <p:cNvPr id="4" name="灯片编号占位符 3">
            <a:extLst>
              <a:ext uri="{FF2B5EF4-FFF2-40B4-BE49-F238E27FC236}">
                <a16:creationId xmlns:a16="http://schemas.microsoft.com/office/drawing/2014/main" xmlns="" id="{42AA65D1-D5BE-44D0-BE72-ADF62747BE9A}"/>
              </a:ext>
            </a:extLst>
          </p:cNvPr>
          <p:cNvSpPr>
            <a:spLocks noGrp="1"/>
          </p:cNvSpPr>
          <p:nvPr>
            <p:ph type="sldNum" sz="quarter" idx="15"/>
          </p:nvPr>
        </p:nvSpPr>
        <p:spPr/>
        <p:txBody>
          <a:bodyPr/>
          <a:lstStyle/>
          <a:p>
            <a:fld id="{0759437E-DD65-47AE-A718-65B9481C0A9E}" type="slidenum">
              <a:rPr lang="de-DE" smtClean="0"/>
              <a:pPr/>
              <a:t>33</a:t>
            </a:fld>
            <a:endParaRPr lang="de-DE" dirty="0"/>
          </a:p>
        </p:txBody>
      </p:sp>
      <p:sp>
        <p:nvSpPr>
          <p:cNvPr id="5" name="页脚占位符 4">
            <a:extLst>
              <a:ext uri="{FF2B5EF4-FFF2-40B4-BE49-F238E27FC236}">
                <a16:creationId xmlns:a16="http://schemas.microsoft.com/office/drawing/2014/main" xmlns="" id="{D9F6FAD4-9528-41AF-A159-62F277120DDA}"/>
              </a:ext>
            </a:extLst>
          </p:cNvPr>
          <p:cNvSpPr>
            <a:spLocks noGrp="1"/>
          </p:cNvSpPr>
          <p:nvPr>
            <p:ph type="ftr" sz="quarter" idx="16"/>
          </p:nvPr>
        </p:nvSpPr>
        <p:spPr/>
        <p:txBody>
          <a:bodyPr/>
          <a:lstStyle/>
          <a:p>
            <a:endParaRPr lang="de-DE" dirty="0"/>
          </a:p>
        </p:txBody>
      </p:sp>
    </p:spTree>
    <p:extLst>
      <p:ext uri="{BB962C8B-B14F-4D97-AF65-F5344CB8AC3E}">
        <p14:creationId xmlns:p14="http://schemas.microsoft.com/office/powerpoint/2010/main" val="22032737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xmlns="" id="{2D9CEC55-A474-490A-94FF-32FA9BF02162}"/>
                  </a:ext>
                </a:extLst>
              </p:cNvPr>
              <p:cNvSpPr>
                <a:spLocks noGrp="1"/>
              </p:cNvSpPr>
              <p:nvPr>
                <p:ph sz="quarter" idx="13"/>
              </p:nvPr>
            </p:nvSpPr>
            <p:spPr/>
            <p:txBody>
              <a:bodyPr/>
              <a:lstStyle/>
              <a:p>
                <a:pPr marL="0" indent="0">
                  <a:buNone/>
                </a:pPr>
                <a:r>
                  <a:rPr lang="en-US" altLang="zh-CN" dirty="0"/>
                  <a:t>Future Work</a:t>
                </a:r>
              </a:p>
              <a:p>
                <a:pPr marL="0" indent="0">
                  <a:buNone/>
                </a:pPr>
                <a:endParaRPr lang="en-US" altLang="zh-CN" dirty="0"/>
              </a:p>
              <a:p>
                <a:pPr marL="457200" indent="-457200">
                  <a:buFont typeface="Arial" panose="020B0604020202020204" pitchFamily="34" charset="0"/>
                  <a:buChar char="•"/>
                </a:pPr>
                <a:r>
                  <a:rPr lang="en-US" altLang="zh-CN" sz="2000" b="0" dirty="0"/>
                  <a:t>Implementation of level 2 and level 3 game</a:t>
                </a:r>
                <a:endParaRPr lang="en-US" altLang="zh-CN" sz="1600" dirty="0"/>
              </a:p>
              <a:p>
                <a:pPr marL="997200" lvl="1" indent="-457200">
                  <a:lnSpc>
                    <a:spcPct val="150000"/>
                  </a:lnSpc>
                  <a:buFont typeface="Arial" panose="020B0604020202020204" pitchFamily="34" charset="0"/>
                  <a:buChar char="•"/>
                </a:pPr>
                <a:r>
                  <a:rPr lang="en-US" altLang="zh-CN" sz="1800" b="0" dirty="0"/>
                  <a:t>Introduce hint option</a:t>
                </a:r>
              </a:p>
              <a:p>
                <a:pPr marL="997200" lvl="1" indent="-457200">
                  <a:lnSpc>
                    <a:spcPct val="150000"/>
                  </a:lnSpc>
                  <a:buFont typeface="Arial" panose="020B0604020202020204" pitchFamily="34" charset="0"/>
                  <a:buChar char="•"/>
                </a:pPr>
                <a:r>
                  <a:rPr lang="en-US" altLang="zh-CN" sz="1800" dirty="0"/>
                  <a:t>Scoring and rewards for level 2</a:t>
                </a:r>
              </a:p>
              <a:p>
                <a:pPr marL="997200" lvl="1" indent="-457200">
                  <a:buFont typeface="Arial" panose="020B0604020202020204" pitchFamily="34" charset="0"/>
                  <a:buChar char="•"/>
                </a:pPr>
                <a:endParaRPr lang="en-US" altLang="zh-CN" sz="1600" dirty="0"/>
              </a:p>
              <a:p>
                <a:pPr marL="997200" lvl="1" indent="-457200">
                  <a:buFont typeface="Arial" panose="020B0604020202020204" pitchFamily="34" charset="0"/>
                  <a:buChar char="•"/>
                </a:pPr>
                <a:endParaRPr lang="en-US" altLang="zh-CN" sz="1600" b="0" dirty="0"/>
              </a:p>
              <a:p>
                <a:pPr marL="540000" lvl="1" indent="0"/>
                <a:r>
                  <a:rPr lang="en-US" altLang="zh-CN" sz="2400" b="0" i="1" dirty="0">
                    <a:solidFill>
                      <a:schemeClr val="tx1"/>
                    </a:solidFill>
                    <a:latin typeface="Cambria Math" panose="02040503050406030204" pitchFamily="18" charset="0"/>
                    <a:ea typeface="Cambria Math" panose="02040503050406030204" pitchFamily="18" charset="0"/>
                  </a:rPr>
                  <a:t>#</a:t>
                </a:r>
                <a:r>
                  <a:rPr lang="en-US" altLang="zh-CN" sz="2400" i="1" dirty="0">
                    <a:solidFill>
                      <a:schemeClr val="tx1"/>
                    </a:solidFill>
                    <a:latin typeface="Cambria Math" panose="02040503050406030204" pitchFamily="18" charset="0"/>
                    <a:ea typeface="Cambria Math" panose="02040503050406030204" pitchFamily="18" charset="0"/>
                  </a:rPr>
                  <a:t> of carrots = foundation reward × (1+ </a:t>
                </a:r>
                <a14:m>
                  <m:oMath xmlns:m="http://schemas.openxmlformats.org/officeDocument/2006/math">
                    <m:f>
                      <m:fPr>
                        <m:ctrlPr>
                          <a:rPr lang="en-US" altLang="zh-CN" sz="2400" i="1" smtClean="0">
                            <a:solidFill>
                              <a:schemeClr val="tx1"/>
                            </a:solidFill>
                            <a:latin typeface="Cambria Math"/>
                            <a:ea typeface="Cambria Math" panose="02040503050406030204" pitchFamily="18" charset="0"/>
                          </a:rPr>
                        </m:ctrlPr>
                      </m:fPr>
                      <m:num>
                        <m:r>
                          <a:rPr lang="en-US" altLang="zh-CN" sz="2400" b="0" i="1" smtClean="0">
                            <a:solidFill>
                              <a:schemeClr val="tx1"/>
                            </a:solidFill>
                            <a:latin typeface="Cambria Math" panose="02040503050406030204" pitchFamily="18" charset="0"/>
                            <a:ea typeface="Cambria Math" panose="02040503050406030204" pitchFamily="18" charset="0"/>
                          </a:rPr>
                          <m:t>𝑟𝑖𝑔h𝑡</m:t>
                        </m:r>
                        <m:r>
                          <a:rPr lang="en-US" altLang="zh-CN" sz="2400" b="0" i="1" smtClean="0">
                            <a:solidFill>
                              <a:schemeClr val="tx1"/>
                            </a:solidFill>
                            <a:latin typeface="Cambria Math" panose="02040503050406030204" pitchFamily="18" charset="0"/>
                            <a:ea typeface="Cambria Math" panose="02040503050406030204" pitchFamily="18" charset="0"/>
                          </a:rPr>
                          <m:t> </m:t>
                        </m:r>
                        <m:r>
                          <a:rPr lang="en-US" altLang="zh-CN" sz="2400" b="0" i="1" smtClean="0">
                            <a:solidFill>
                              <a:schemeClr val="tx1"/>
                            </a:solidFill>
                            <a:latin typeface="Cambria Math" panose="02040503050406030204" pitchFamily="18" charset="0"/>
                            <a:ea typeface="Cambria Math" panose="02040503050406030204" pitchFamily="18" charset="0"/>
                          </a:rPr>
                          <m:t>𝑐𝑙𝑖𝑐𝑘𝑠</m:t>
                        </m:r>
                      </m:num>
                      <m:den>
                        <m:r>
                          <a:rPr lang="en-US" altLang="zh-CN" sz="2400" b="0" i="1" smtClean="0">
                            <a:solidFill>
                              <a:schemeClr val="tx1"/>
                            </a:solidFill>
                            <a:latin typeface="Cambria Math" panose="02040503050406030204" pitchFamily="18" charset="0"/>
                            <a:ea typeface="Cambria Math" panose="02040503050406030204" pitchFamily="18" charset="0"/>
                          </a:rPr>
                          <m:t>𝑡𝑜𝑡𝑎𝑙</m:t>
                        </m:r>
                        <m:r>
                          <a:rPr lang="en-US" altLang="zh-CN" sz="2400" b="0" i="1" smtClean="0">
                            <a:solidFill>
                              <a:schemeClr val="tx1"/>
                            </a:solidFill>
                            <a:latin typeface="Cambria Math" panose="02040503050406030204" pitchFamily="18" charset="0"/>
                            <a:ea typeface="Cambria Math" panose="02040503050406030204" pitchFamily="18" charset="0"/>
                          </a:rPr>
                          <m:t> </m:t>
                        </m:r>
                        <m:r>
                          <a:rPr lang="en-US" altLang="zh-CN" sz="2400" b="0" i="1" smtClean="0">
                            <a:solidFill>
                              <a:schemeClr val="tx1"/>
                            </a:solidFill>
                            <a:latin typeface="Cambria Math" panose="02040503050406030204" pitchFamily="18" charset="0"/>
                            <a:ea typeface="Cambria Math" panose="02040503050406030204" pitchFamily="18" charset="0"/>
                          </a:rPr>
                          <m:t>𝑐𝑙𝑖𝑐𝑘𝑠</m:t>
                        </m:r>
                      </m:den>
                    </m:f>
                    <m:r>
                      <a:rPr lang="en-US" altLang="zh-CN" sz="2400" b="0" i="1" smtClean="0">
                        <a:solidFill>
                          <a:schemeClr val="tx1"/>
                        </a:solidFill>
                        <a:latin typeface="Cambria Math" panose="02040503050406030204" pitchFamily="18" charset="0"/>
                        <a:ea typeface="Cambria Math" panose="02040503050406030204" pitchFamily="18" charset="0"/>
                      </a:rPr>
                      <m:t> </m:t>
                    </m:r>
                  </m:oMath>
                </a14:m>
                <a:r>
                  <a:rPr lang="en-US" altLang="zh-CN" sz="2400" b="0" i="1" dirty="0">
                    <a:solidFill>
                      <a:schemeClr val="tx1"/>
                    </a:solidFill>
                    <a:latin typeface="Cambria Math" panose="02040503050406030204" pitchFamily="18" charset="0"/>
                    <a:ea typeface="Cambria Math" panose="02040503050406030204" pitchFamily="18" charset="0"/>
                  </a:rPr>
                  <a:t>)</a:t>
                </a:r>
                <a:endParaRPr lang="en-US" altLang="zh-CN" sz="1800" b="0" i="1" dirty="0">
                  <a:solidFill>
                    <a:schemeClr val="tx1"/>
                  </a:solidFill>
                  <a:latin typeface="Cambria Math" panose="02040503050406030204" pitchFamily="18" charset="0"/>
                  <a:ea typeface="Cambria Math" panose="02040503050406030204" pitchFamily="18" charset="0"/>
                </a:endParaRPr>
              </a:p>
            </p:txBody>
          </p:sp>
        </mc:Choice>
        <mc:Fallback xmlns="">
          <p:sp>
            <p:nvSpPr>
              <p:cNvPr id="2" name="内容占位符 1">
                <a:extLst>
                  <a:ext uri="{FF2B5EF4-FFF2-40B4-BE49-F238E27FC236}">
                    <a16:creationId xmlns:a16="http://schemas.microsoft.com/office/drawing/2014/main" id="{2D9CEC55-A474-490A-94FF-32FA9BF02162}"/>
                  </a:ext>
                </a:extLst>
              </p:cNvPr>
              <p:cNvSpPr>
                <a:spLocks noGrp="1" noRot="1" noChangeAspect="1" noMove="1" noResize="1" noEditPoints="1" noAdjustHandles="1" noChangeArrowheads="1" noChangeShapeType="1" noTextEdit="1"/>
              </p:cNvSpPr>
              <p:nvPr>
                <p:ph sz="quarter" idx="13"/>
              </p:nvPr>
            </p:nvSpPr>
            <p:spPr>
              <a:blipFill>
                <a:blip r:embed="rId2"/>
                <a:stretch>
                  <a:fillRect l="-2997" t="-2188"/>
                </a:stretch>
              </a:blipFill>
            </p:spPr>
            <p:txBody>
              <a:bodyPr/>
              <a:lstStyle/>
              <a:p>
                <a:r>
                  <a:rPr lang="zh-CN" altLang="en-US">
                    <a:noFill/>
                  </a:rPr>
                  <a:t> </a:t>
                </a:r>
              </a:p>
            </p:txBody>
          </p:sp>
        </mc:Fallback>
      </mc:AlternateContent>
      <p:sp>
        <p:nvSpPr>
          <p:cNvPr id="3" name="日期占位符 2">
            <a:extLst>
              <a:ext uri="{FF2B5EF4-FFF2-40B4-BE49-F238E27FC236}">
                <a16:creationId xmlns:a16="http://schemas.microsoft.com/office/drawing/2014/main" xmlns="" id="{2B47E0E6-5DD6-4A73-9680-BBC6AE4560FF}"/>
              </a:ext>
            </a:extLst>
          </p:cNvPr>
          <p:cNvSpPr>
            <a:spLocks noGrp="1"/>
          </p:cNvSpPr>
          <p:nvPr>
            <p:ph type="dt" sz="half" idx="14"/>
          </p:nvPr>
        </p:nvSpPr>
        <p:spPr/>
        <p:txBody>
          <a:bodyPr/>
          <a:lstStyle/>
          <a:p>
            <a:fld id="{44643B27-0F35-4AC5-A9AD-B13FDAF53AE8}" type="datetime1">
              <a:rPr lang="de-DE" smtClean="0"/>
              <a:pPr/>
              <a:t>21.07.2019</a:t>
            </a:fld>
            <a:endParaRPr lang="de-DE" dirty="0"/>
          </a:p>
        </p:txBody>
      </p:sp>
      <p:sp>
        <p:nvSpPr>
          <p:cNvPr id="4" name="灯片编号占位符 3">
            <a:extLst>
              <a:ext uri="{FF2B5EF4-FFF2-40B4-BE49-F238E27FC236}">
                <a16:creationId xmlns:a16="http://schemas.microsoft.com/office/drawing/2014/main" xmlns="" id="{FF19FA5F-1152-4F63-A0D9-02BCF68E7E7B}"/>
              </a:ext>
            </a:extLst>
          </p:cNvPr>
          <p:cNvSpPr>
            <a:spLocks noGrp="1"/>
          </p:cNvSpPr>
          <p:nvPr>
            <p:ph type="sldNum" sz="quarter" idx="15"/>
          </p:nvPr>
        </p:nvSpPr>
        <p:spPr/>
        <p:txBody>
          <a:bodyPr/>
          <a:lstStyle/>
          <a:p>
            <a:fld id="{0759437E-DD65-47AE-A718-65B9481C0A9E}" type="slidenum">
              <a:rPr lang="de-DE" smtClean="0"/>
              <a:pPr/>
              <a:t>34</a:t>
            </a:fld>
            <a:endParaRPr lang="de-DE" dirty="0"/>
          </a:p>
        </p:txBody>
      </p:sp>
      <p:sp>
        <p:nvSpPr>
          <p:cNvPr id="5" name="页脚占位符 4">
            <a:extLst>
              <a:ext uri="{FF2B5EF4-FFF2-40B4-BE49-F238E27FC236}">
                <a16:creationId xmlns:a16="http://schemas.microsoft.com/office/drawing/2014/main" xmlns="" id="{622AF513-9FC9-4DD0-B8A9-45855698CFC9}"/>
              </a:ext>
            </a:extLst>
          </p:cNvPr>
          <p:cNvSpPr>
            <a:spLocks noGrp="1"/>
          </p:cNvSpPr>
          <p:nvPr>
            <p:ph type="ftr" sz="quarter" idx="16"/>
          </p:nvPr>
        </p:nvSpPr>
        <p:spPr/>
        <p:txBody>
          <a:bodyPr/>
          <a:lstStyle/>
          <a:p>
            <a:endParaRPr lang="de-DE" dirty="0"/>
          </a:p>
        </p:txBody>
      </p:sp>
    </p:spTree>
    <p:extLst>
      <p:ext uri="{BB962C8B-B14F-4D97-AF65-F5344CB8AC3E}">
        <p14:creationId xmlns:p14="http://schemas.microsoft.com/office/powerpoint/2010/main" val="29494994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2D9CEC55-A474-490A-94FF-32FA9BF02162}"/>
              </a:ext>
            </a:extLst>
          </p:cNvPr>
          <p:cNvSpPr>
            <a:spLocks noGrp="1"/>
          </p:cNvSpPr>
          <p:nvPr>
            <p:ph sz="quarter" idx="13"/>
          </p:nvPr>
        </p:nvSpPr>
        <p:spPr/>
        <p:txBody>
          <a:bodyPr/>
          <a:lstStyle/>
          <a:p>
            <a:pPr marL="0" indent="0">
              <a:buNone/>
            </a:pPr>
            <a:r>
              <a:rPr lang="en-US" altLang="zh-CN" dirty="0"/>
              <a:t>Future Work</a:t>
            </a:r>
          </a:p>
          <a:p>
            <a:pPr marL="0" indent="0">
              <a:buNone/>
            </a:pPr>
            <a:endParaRPr lang="en-US" altLang="zh-CN" dirty="0"/>
          </a:p>
          <a:p>
            <a:pPr marL="457200" indent="-457200">
              <a:buFont typeface="Arial" panose="020B0604020202020204" pitchFamily="34" charset="0"/>
              <a:buChar char="•"/>
            </a:pPr>
            <a:r>
              <a:rPr lang="en-US" altLang="zh-CN" sz="2000" b="0" dirty="0"/>
              <a:t>Implementation of level 2 and level 3 game</a:t>
            </a:r>
            <a:endParaRPr lang="en-US" altLang="zh-CN" sz="1600" dirty="0"/>
          </a:p>
          <a:p>
            <a:pPr marL="997200" lvl="1" indent="-457200">
              <a:lnSpc>
                <a:spcPct val="150000"/>
              </a:lnSpc>
              <a:buFont typeface="Arial" panose="020B0604020202020204" pitchFamily="34" charset="0"/>
              <a:buChar char="•"/>
            </a:pPr>
            <a:r>
              <a:rPr lang="en-US" altLang="zh-CN" sz="1800" b="0" dirty="0"/>
              <a:t>Introduce hint option</a:t>
            </a:r>
          </a:p>
          <a:p>
            <a:pPr marL="997200" lvl="1" indent="-457200">
              <a:lnSpc>
                <a:spcPct val="150000"/>
              </a:lnSpc>
              <a:buFont typeface="Arial" panose="020B0604020202020204" pitchFamily="34" charset="0"/>
              <a:buChar char="•"/>
            </a:pPr>
            <a:r>
              <a:rPr lang="en-US" altLang="zh-CN" sz="1800" dirty="0"/>
              <a:t>Scoring and rewards for level 2</a:t>
            </a:r>
          </a:p>
          <a:p>
            <a:pPr marL="997200" lvl="1" indent="-457200">
              <a:lnSpc>
                <a:spcPct val="150000"/>
              </a:lnSpc>
              <a:buFont typeface="Arial" panose="020B0604020202020204" pitchFamily="34" charset="0"/>
              <a:buChar char="•"/>
            </a:pPr>
            <a:r>
              <a:rPr lang="en-US" altLang="zh-CN" sz="1800" dirty="0"/>
              <a:t>League mechanism for level 3</a:t>
            </a:r>
          </a:p>
          <a:p>
            <a:pPr marL="997200" lvl="1" indent="-457200">
              <a:buFont typeface="Arial" panose="020B0604020202020204" pitchFamily="34" charset="0"/>
              <a:buChar char="•"/>
            </a:pPr>
            <a:endParaRPr lang="en-US" altLang="zh-CN" sz="1600" dirty="0"/>
          </a:p>
          <a:p>
            <a:pPr marL="997200" lvl="1" indent="-457200">
              <a:buFont typeface="Arial" panose="020B0604020202020204" pitchFamily="34" charset="0"/>
              <a:buChar char="•"/>
            </a:pPr>
            <a:endParaRPr lang="en-US" altLang="zh-CN" sz="1600" dirty="0"/>
          </a:p>
          <a:p>
            <a:pPr marL="540000" lvl="1" indent="0"/>
            <a:endParaRPr lang="en-US" altLang="zh-CN" sz="1600" dirty="0"/>
          </a:p>
        </p:txBody>
      </p:sp>
      <p:sp>
        <p:nvSpPr>
          <p:cNvPr id="3" name="日期占位符 2">
            <a:extLst>
              <a:ext uri="{FF2B5EF4-FFF2-40B4-BE49-F238E27FC236}">
                <a16:creationId xmlns:a16="http://schemas.microsoft.com/office/drawing/2014/main" xmlns="" id="{2B47E0E6-5DD6-4A73-9680-BBC6AE4560FF}"/>
              </a:ext>
            </a:extLst>
          </p:cNvPr>
          <p:cNvSpPr>
            <a:spLocks noGrp="1"/>
          </p:cNvSpPr>
          <p:nvPr>
            <p:ph type="dt" sz="half" idx="14"/>
          </p:nvPr>
        </p:nvSpPr>
        <p:spPr/>
        <p:txBody>
          <a:bodyPr/>
          <a:lstStyle/>
          <a:p>
            <a:fld id="{44643B27-0F35-4AC5-A9AD-B13FDAF53AE8}" type="datetime1">
              <a:rPr lang="de-DE" smtClean="0"/>
              <a:pPr/>
              <a:t>21.07.2019</a:t>
            </a:fld>
            <a:endParaRPr lang="de-DE" dirty="0"/>
          </a:p>
        </p:txBody>
      </p:sp>
      <p:sp>
        <p:nvSpPr>
          <p:cNvPr id="4" name="灯片编号占位符 3">
            <a:extLst>
              <a:ext uri="{FF2B5EF4-FFF2-40B4-BE49-F238E27FC236}">
                <a16:creationId xmlns:a16="http://schemas.microsoft.com/office/drawing/2014/main" xmlns="" id="{FF19FA5F-1152-4F63-A0D9-02BCF68E7E7B}"/>
              </a:ext>
            </a:extLst>
          </p:cNvPr>
          <p:cNvSpPr>
            <a:spLocks noGrp="1"/>
          </p:cNvSpPr>
          <p:nvPr>
            <p:ph type="sldNum" sz="quarter" idx="15"/>
          </p:nvPr>
        </p:nvSpPr>
        <p:spPr/>
        <p:txBody>
          <a:bodyPr/>
          <a:lstStyle/>
          <a:p>
            <a:fld id="{0759437E-DD65-47AE-A718-65B9481C0A9E}" type="slidenum">
              <a:rPr lang="de-DE" smtClean="0"/>
              <a:pPr/>
              <a:t>35</a:t>
            </a:fld>
            <a:endParaRPr lang="de-DE" dirty="0"/>
          </a:p>
        </p:txBody>
      </p:sp>
      <p:sp>
        <p:nvSpPr>
          <p:cNvPr id="5" name="页脚占位符 4">
            <a:extLst>
              <a:ext uri="{FF2B5EF4-FFF2-40B4-BE49-F238E27FC236}">
                <a16:creationId xmlns:a16="http://schemas.microsoft.com/office/drawing/2014/main" xmlns="" id="{622AF513-9FC9-4DD0-B8A9-45855698CFC9}"/>
              </a:ext>
            </a:extLst>
          </p:cNvPr>
          <p:cNvSpPr>
            <a:spLocks noGrp="1"/>
          </p:cNvSpPr>
          <p:nvPr>
            <p:ph type="ftr" sz="quarter" idx="16"/>
          </p:nvPr>
        </p:nvSpPr>
        <p:spPr/>
        <p:txBody>
          <a:bodyPr/>
          <a:lstStyle/>
          <a:p>
            <a:endParaRPr lang="de-DE" dirty="0"/>
          </a:p>
        </p:txBody>
      </p:sp>
      <p:graphicFrame>
        <p:nvGraphicFramePr>
          <p:cNvPr id="6" name="图示 5">
            <a:extLst>
              <a:ext uri="{FF2B5EF4-FFF2-40B4-BE49-F238E27FC236}">
                <a16:creationId xmlns:a16="http://schemas.microsoft.com/office/drawing/2014/main" xmlns="" id="{A1B7E658-B876-47F5-A78E-0DF976FBCC6A}"/>
              </a:ext>
            </a:extLst>
          </p:cNvPr>
          <p:cNvGraphicFramePr/>
          <p:nvPr>
            <p:extLst>
              <p:ext uri="{D42A27DB-BD31-4B8C-83A1-F6EECF244321}">
                <p14:modId xmlns:p14="http://schemas.microsoft.com/office/powerpoint/2010/main" val="3926012078"/>
              </p:ext>
            </p:extLst>
          </p:nvPr>
        </p:nvGraphicFramePr>
        <p:xfrm>
          <a:off x="395536" y="2995671"/>
          <a:ext cx="10122312" cy="38623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645912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2D9CEC55-A474-490A-94FF-32FA9BF02162}"/>
              </a:ext>
            </a:extLst>
          </p:cNvPr>
          <p:cNvSpPr>
            <a:spLocks noGrp="1"/>
          </p:cNvSpPr>
          <p:nvPr>
            <p:ph sz="quarter" idx="13"/>
          </p:nvPr>
        </p:nvSpPr>
        <p:spPr/>
        <p:txBody>
          <a:bodyPr/>
          <a:lstStyle/>
          <a:p>
            <a:pPr marL="0" indent="0">
              <a:buNone/>
            </a:pPr>
            <a:r>
              <a:rPr lang="en-US" altLang="zh-CN" dirty="0"/>
              <a:t>Future Work</a:t>
            </a:r>
          </a:p>
          <a:p>
            <a:pPr marL="0" indent="0">
              <a:buNone/>
            </a:pPr>
            <a:endParaRPr lang="en-US" altLang="zh-CN" b="0" dirty="0"/>
          </a:p>
          <a:p>
            <a:pPr marL="457200" indent="-457200">
              <a:buFont typeface="Arial" panose="020B0604020202020204" pitchFamily="34" charset="0"/>
              <a:buChar char="•"/>
            </a:pPr>
            <a:r>
              <a:rPr lang="en-US" altLang="zh-CN" sz="2000" b="0" dirty="0"/>
              <a:t>Crowdsourcing in the backend</a:t>
            </a:r>
          </a:p>
          <a:p>
            <a:pPr marL="997200" lvl="1" indent="-457200">
              <a:lnSpc>
                <a:spcPct val="150000"/>
              </a:lnSpc>
              <a:buFont typeface="Arial" panose="020B0604020202020204" pitchFamily="34" charset="0"/>
              <a:buChar char="•"/>
            </a:pPr>
            <a:r>
              <a:rPr lang="en-US" altLang="zh-CN" sz="1800" dirty="0"/>
              <a:t>Compute individual trust score according to user performance</a:t>
            </a:r>
            <a:endParaRPr lang="en-US" altLang="zh-CN" sz="1800" b="0" dirty="0"/>
          </a:p>
          <a:p>
            <a:pPr marL="0" indent="0">
              <a:buNone/>
            </a:pPr>
            <a:endParaRPr lang="en-US" altLang="zh-CN" dirty="0"/>
          </a:p>
        </p:txBody>
      </p:sp>
      <p:sp>
        <p:nvSpPr>
          <p:cNvPr id="3" name="日期占位符 2">
            <a:extLst>
              <a:ext uri="{FF2B5EF4-FFF2-40B4-BE49-F238E27FC236}">
                <a16:creationId xmlns:a16="http://schemas.microsoft.com/office/drawing/2014/main" xmlns="" id="{2B47E0E6-5DD6-4A73-9680-BBC6AE4560FF}"/>
              </a:ext>
            </a:extLst>
          </p:cNvPr>
          <p:cNvSpPr>
            <a:spLocks noGrp="1"/>
          </p:cNvSpPr>
          <p:nvPr>
            <p:ph type="dt" sz="half" idx="14"/>
          </p:nvPr>
        </p:nvSpPr>
        <p:spPr/>
        <p:txBody>
          <a:bodyPr/>
          <a:lstStyle/>
          <a:p>
            <a:fld id="{44643B27-0F35-4AC5-A9AD-B13FDAF53AE8}" type="datetime1">
              <a:rPr lang="de-DE" smtClean="0"/>
              <a:pPr/>
              <a:t>21.07.2019</a:t>
            </a:fld>
            <a:endParaRPr lang="de-DE" dirty="0"/>
          </a:p>
        </p:txBody>
      </p:sp>
      <p:sp>
        <p:nvSpPr>
          <p:cNvPr id="4" name="灯片编号占位符 3">
            <a:extLst>
              <a:ext uri="{FF2B5EF4-FFF2-40B4-BE49-F238E27FC236}">
                <a16:creationId xmlns:a16="http://schemas.microsoft.com/office/drawing/2014/main" xmlns="" id="{FF19FA5F-1152-4F63-A0D9-02BCF68E7E7B}"/>
              </a:ext>
            </a:extLst>
          </p:cNvPr>
          <p:cNvSpPr>
            <a:spLocks noGrp="1"/>
          </p:cNvSpPr>
          <p:nvPr>
            <p:ph type="sldNum" sz="quarter" idx="15"/>
          </p:nvPr>
        </p:nvSpPr>
        <p:spPr/>
        <p:txBody>
          <a:bodyPr/>
          <a:lstStyle/>
          <a:p>
            <a:fld id="{0759437E-DD65-47AE-A718-65B9481C0A9E}" type="slidenum">
              <a:rPr lang="de-DE" smtClean="0"/>
              <a:pPr/>
              <a:t>36</a:t>
            </a:fld>
            <a:endParaRPr lang="de-DE" dirty="0"/>
          </a:p>
        </p:txBody>
      </p:sp>
      <p:sp>
        <p:nvSpPr>
          <p:cNvPr id="5" name="页脚占位符 4">
            <a:extLst>
              <a:ext uri="{FF2B5EF4-FFF2-40B4-BE49-F238E27FC236}">
                <a16:creationId xmlns:a16="http://schemas.microsoft.com/office/drawing/2014/main" xmlns="" id="{622AF513-9FC9-4DD0-B8A9-45855698CFC9}"/>
              </a:ext>
            </a:extLst>
          </p:cNvPr>
          <p:cNvSpPr>
            <a:spLocks noGrp="1"/>
          </p:cNvSpPr>
          <p:nvPr>
            <p:ph type="ftr" sz="quarter" idx="16"/>
          </p:nvPr>
        </p:nvSpPr>
        <p:spPr/>
        <p:txBody>
          <a:bodyPr/>
          <a:lstStyle/>
          <a:p>
            <a:endParaRPr lang="de-DE" dirty="0"/>
          </a:p>
        </p:txBody>
      </p:sp>
      <p:graphicFrame>
        <p:nvGraphicFramePr>
          <p:cNvPr id="7" name="图示 6">
            <a:extLst>
              <a:ext uri="{FF2B5EF4-FFF2-40B4-BE49-F238E27FC236}">
                <a16:creationId xmlns:a16="http://schemas.microsoft.com/office/drawing/2014/main" xmlns="" id="{661775F4-7225-4178-B48F-628993B26E10}"/>
              </a:ext>
            </a:extLst>
          </p:cNvPr>
          <p:cNvGraphicFramePr/>
          <p:nvPr>
            <p:extLst>
              <p:ext uri="{D42A27DB-BD31-4B8C-83A1-F6EECF244321}">
                <p14:modId xmlns:p14="http://schemas.microsoft.com/office/powerpoint/2010/main" val="2070320782"/>
              </p:ext>
            </p:extLst>
          </p:nvPr>
        </p:nvGraphicFramePr>
        <p:xfrm>
          <a:off x="2221162" y="3441609"/>
          <a:ext cx="4176464" cy="26515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66203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2D9CEC55-A474-490A-94FF-32FA9BF02162}"/>
              </a:ext>
            </a:extLst>
          </p:cNvPr>
          <p:cNvSpPr>
            <a:spLocks noGrp="1"/>
          </p:cNvSpPr>
          <p:nvPr>
            <p:ph sz="quarter" idx="13"/>
          </p:nvPr>
        </p:nvSpPr>
        <p:spPr/>
        <p:txBody>
          <a:bodyPr/>
          <a:lstStyle/>
          <a:p>
            <a:pPr marL="0" indent="0">
              <a:buNone/>
            </a:pPr>
            <a:r>
              <a:rPr lang="en-US" altLang="zh-CN" dirty="0"/>
              <a:t>Future Work</a:t>
            </a:r>
          </a:p>
          <a:p>
            <a:pPr marL="0" indent="0">
              <a:buNone/>
            </a:pPr>
            <a:endParaRPr lang="en-US" altLang="zh-CN" b="0" dirty="0"/>
          </a:p>
          <a:p>
            <a:pPr marL="457200" indent="-457200">
              <a:buFont typeface="Arial" panose="020B0604020202020204" pitchFamily="34" charset="0"/>
              <a:buChar char="•"/>
            </a:pPr>
            <a:r>
              <a:rPr lang="en-US" altLang="zh-CN" sz="2000" b="0" dirty="0"/>
              <a:t>Crowdsourcing in the backend</a:t>
            </a:r>
          </a:p>
          <a:p>
            <a:pPr marL="997200" lvl="1" indent="-457200">
              <a:lnSpc>
                <a:spcPct val="150000"/>
              </a:lnSpc>
              <a:buFont typeface="Arial" panose="020B0604020202020204" pitchFamily="34" charset="0"/>
              <a:buChar char="•"/>
            </a:pPr>
            <a:r>
              <a:rPr lang="en-US" altLang="zh-CN" sz="1800" dirty="0"/>
              <a:t>Compute individual trust score according to user performance</a:t>
            </a:r>
          </a:p>
          <a:p>
            <a:pPr marL="997200" lvl="1" indent="-457200">
              <a:lnSpc>
                <a:spcPct val="150000"/>
              </a:lnSpc>
              <a:buFont typeface="Arial" panose="020B0604020202020204" pitchFamily="34" charset="0"/>
              <a:buChar char="•"/>
            </a:pPr>
            <a:r>
              <a:rPr lang="en-US" altLang="zh-CN" sz="1800" b="0" dirty="0"/>
              <a:t>Aggr</a:t>
            </a:r>
            <a:r>
              <a:rPr lang="en-US" altLang="zh-CN" sz="1800" dirty="0"/>
              <a:t>egation </a:t>
            </a:r>
          </a:p>
          <a:p>
            <a:pPr marL="1537200" lvl="2" indent="-457200">
              <a:lnSpc>
                <a:spcPct val="150000"/>
              </a:lnSpc>
              <a:buFont typeface="Arial" panose="020B0604020202020204" pitchFamily="34" charset="0"/>
              <a:buChar char="•"/>
            </a:pPr>
            <a:r>
              <a:rPr lang="en-US" altLang="zh-CN" sz="1400" dirty="0"/>
              <a:t>Maximum weighted crowd votes (</a:t>
            </a:r>
            <a:r>
              <a:rPr lang="en-US" altLang="zh-CN" sz="1400" dirty="0" err="1"/>
              <a:t>ωCV</a:t>
            </a:r>
            <a:r>
              <a:rPr lang="en-US" altLang="zh-CN" sz="1400" dirty="0"/>
              <a:t>) </a:t>
            </a:r>
          </a:p>
          <a:p>
            <a:pPr marL="1537200" lvl="2" indent="-457200">
              <a:lnSpc>
                <a:spcPct val="150000"/>
              </a:lnSpc>
              <a:buFont typeface="Arial" panose="020B0604020202020204" pitchFamily="34" charset="0"/>
              <a:buChar char="•"/>
            </a:pPr>
            <a:r>
              <a:rPr lang="en-US" altLang="zh-CN" sz="1400" dirty="0"/>
              <a:t>maximum weighted crowd trust scores (</a:t>
            </a:r>
            <a:r>
              <a:rPr lang="en-US" altLang="zh-CN" sz="1400" dirty="0" err="1"/>
              <a:t>ωCT</a:t>
            </a:r>
            <a:r>
              <a:rPr lang="en-US" altLang="zh-CN" sz="1400" dirty="0"/>
              <a:t>)</a:t>
            </a:r>
          </a:p>
          <a:p>
            <a:pPr marL="1080000" lvl="2" indent="0">
              <a:lnSpc>
                <a:spcPct val="150000"/>
              </a:lnSpc>
            </a:pPr>
            <a:endParaRPr lang="en-US" altLang="zh-CN" sz="1400" b="0" dirty="0"/>
          </a:p>
          <a:p>
            <a:pPr marL="0" indent="0">
              <a:buNone/>
            </a:pPr>
            <a:endParaRPr lang="en-US" altLang="zh-CN" dirty="0"/>
          </a:p>
        </p:txBody>
      </p:sp>
      <p:sp>
        <p:nvSpPr>
          <p:cNvPr id="3" name="日期占位符 2">
            <a:extLst>
              <a:ext uri="{FF2B5EF4-FFF2-40B4-BE49-F238E27FC236}">
                <a16:creationId xmlns:a16="http://schemas.microsoft.com/office/drawing/2014/main" xmlns="" id="{2B47E0E6-5DD6-4A73-9680-BBC6AE4560FF}"/>
              </a:ext>
            </a:extLst>
          </p:cNvPr>
          <p:cNvSpPr>
            <a:spLocks noGrp="1"/>
          </p:cNvSpPr>
          <p:nvPr>
            <p:ph type="dt" sz="half" idx="14"/>
          </p:nvPr>
        </p:nvSpPr>
        <p:spPr/>
        <p:txBody>
          <a:bodyPr/>
          <a:lstStyle/>
          <a:p>
            <a:fld id="{44643B27-0F35-4AC5-A9AD-B13FDAF53AE8}" type="datetime1">
              <a:rPr lang="de-DE" smtClean="0"/>
              <a:pPr/>
              <a:t>21.07.2019</a:t>
            </a:fld>
            <a:endParaRPr lang="de-DE" dirty="0"/>
          </a:p>
        </p:txBody>
      </p:sp>
      <p:sp>
        <p:nvSpPr>
          <p:cNvPr id="4" name="灯片编号占位符 3">
            <a:extLst>
              <a:ext uri="{FF2B5EF4-FFF2-40B4-BE49-F238E27FC236}">
                <a16:creationId xmlns:a16="http://schemas.microsoft.com/office/drawing/2014/main" xmlns="" id="{FF19FA5F-1152-4F63-A0D9-02BCF68E7E7B}"/>
              </a:ext>
            </a:extLst>
          </p:cNvPr>
          <p:cNvSpPr>
            <a:spLocks noGrp="1"/>
          </p:cNvSpPr>
          <p:nvPr>
            <p:ph type="sldNum" sz="quarter" idx="15"/>
          </p:nvPr>
        </p:nvSpPr>
        <p:spPr/>
        <p:txBody>
          <a:bodyPr/>
          <a:lstStyle/>
          <a:p>
            <a:fld id="{0759437E-DD65-47AE-A718-65B9481C0A9E}" type="slidenum">
              <a:rPr lang="de-DE" smtClean="0"/>
              <a:pPr/>
              <a:t>37</a:t>
            </a:fld>
            <a:endParaRPr lang="de-DE" dirty="0"/>
          </a:p>
        </p:txBody>
      </p:sp>
      <p:sp>
        <p:nvSpPr>
          <p:cNvPr id="5" name="页脚占位符 4">
            <a:extLst>
              <a:ext uri="{FF2B5EF4-FFF2-40B4-BE49-F238E27FC236}">
                <a16:creationId xmlns:a16="http://schemas.microsoft.com/office/drawing/2014/main" xmlns="" id="{622AF513-9FC9-4DD0-B8A9-45855698CFC9}"/>
              </a:ext>
            </a:extLst>
          </p:cNvPr>
          <p:cNvSpPr>
            <a:spLocks noGrp="1"/>
          </p:cNvSpPr>
          <p:nvPr>
            <p:ph type="ftr" sz="quarter" idx="16"/>
          </p:nvPr>
        </p:nvSpPr>
        <p:spPr/>
        <p:txBody>
          <a:bodyPr/>
          <a:lstStyle/>
          <a:p>
            <a:endParaRPr lang="de-DE" dirty="0"/>
          </a:p>
        </p:txBody>
      </p:sp>
      <p:pic>
        <p:nvPicPr>
          <p:cNvPr id="6" name="图片 5">
            <a:extLst>
              <a:ext uri="{FF2B5EF4-FFF2-40B4-BE49-F238E27FC236}">
                <a16:creationId xmlns:a16="http://schemas.microsoft.com/office/drawing/2014/main" xmlns="" id="{BD189F59-B26E-456E-927F-3F5CEC813674}"/>
              </a:ext>
            </a:extLst>
          </p:cNvPr>
          <p:cNvPicPr>
            <a:picLocks noChangeAspect="1"/>
          </p:cNvPicPr>
          <p:nvPr/>
        </p:nvPicPr>
        <p:blipFill>
          <a:blip r:embed="rId2"/>
          <a:stretch>
            <a:fillRect/>
          </a:stretch>
        </p:blipFill>
        <p:spPr>
          <a:xfrm>
            <a:off x="2480972" y="4437112"/>
            <a:ext cx="4182056" cy="1671915"/>
          </a:xfrm>
          <a:prstGeom prst="rect">
            <a:avLst/>
          </a:prstGeom>
        </p:spPr>
      </p:pic>
    </p:spTree>
    <p:extLst>
      <p:ext uri="{BB962C8B-B14F-4D97-AF65-F5344CB8AC3E}">
        <p14:creationId xmlns:p14="http://schemas.microsoft.com/office/powerpoint/2010/main" val="181531860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2D9CEC55-A474-490A-94FF-32FA9BF02162}"/>
              </a:ext>
            </a:extLst>
          </p:cNvPr>
          <p:cNvSpPr>
            <a:spLocks noGrp="1"/>
          </p:cNvSpPr>
          <p:nvPr>
            <p:ph sz="quarter" idx="13"/>
          </p:nvPr>
        </p:nvSpPr>
        <p:spPr/>
        <p:txBody>
          <a:bodyPr/>
          <a:lstStyle/>
          <a:p>
            <a:pPr marL="0" indent="0">
              <a:buNone/>
            </a:pPr>
            <a:r>
              <a:rPr lang="en-US" altLang="zh-CN" dirty="0"/>
              <a:t>Future Work</a:t>
            </a:r>
          </a:p>
          <a:p>
            <a:pPr marL="0" indent="0">
              <a:buNone/>
            </a:pPr>
            <a:endParaRPr lang="en-US" altLang="zh-CN" dirty="0"/>
          </a:p>
          <a:p>
            <a:pPr marL="457200" indent="-457200">
              <a:buFont typeface="Arial" panose="020B0604020202020204" pitchFamily="34" charset="0"/>
              <a:buChar char="•"/>
            </a:pPr>
            <a:r>
              <a:rPr lang="en-US" altLang="zh-CN" sz="2000" b="0" dirty="0"/>
              <a:t>Extend to other fields</a:t>
            </a:r>
          </a:p>
          <a:p>
            <a:pPr marL="997200" lvl="1" indent="-457200">
              <a:buFont typeface="Arial" panose="020B0604020202020204" pitchFamily="34" charset="0"/>
              <a:buChar char="•"/>
            </a:pPr>
            <a:r>
              <a:rPr lang="en-US" altLang="zh-CN" sz="1600" dirty="0"/>
              <a:t>Similar approach for labeling can easily extend to other tasks</a:t>
            </a:r>
            <a:endParaRPr lang="en-US" altLang="zh-CN" sz="1600" b="0" dirty="0"/>
          </a:p>
          <a:p>
            <a:pPr marL="0" indent="0">
              <a:buNone/>
            </a:pPr>
            <a:endParaRPr lang="en-US" altLang="zh-CN" dirty="0"/>
          </a:p>
        </p:txBody>
      </p:sp>
      <p:sp>
        <p:nvSpPr>
          <p:cNvPr id="3" name="日期占位符 2">
            <a:extLst>
              <a:ext uri="{FF2B5EF4-FFF2-40B4-BE49-F238E27FC236}">
                <a16:creationId xmlns:a16="http://schemas.microsoft.com/office/drawing/2014/main" xmlns="" id="{2B47E0E6-5DD6-4A73-9680-BBC6AE4560FF}"/>
              </a:ext>
            </a:extLst>
          </p:cNvPr>
          <p:cNvSpPr>
            <a:spLocks noGrp="1"/>
          </p:cNvSpPr>
          <p:nvPr>
            <p:ph type="dt" sz="half" idx="14"/>
          </p:nvPr>
        </p:nvSpPr>
        <p:spPr/>
        <p:txBody>
          <a:bodyPr/>
          <a:lstStyle/>
          <a:p>
            <a:fld id="{44643B27-0F35-4AC5-A9AD-B13FDAF53AE8}" type="datetime1">
              <a:rPr lang="de-DE" smtClean="0"/>
              <a:pPr/>
              <a:t>21.07.2019</a:t>
            </a:fld>
            <a:endParaRPr lang="de-DE" dirty="0"/>
          </a:p>
        </p:txBody>
      </p:sp>
      <p:sp>
        <p:nvSpPr>
          <p:cNvPr id="4" name="灯片编号占位符 3">
            <a:extLst>
              <a:ext uri="{FF2B5EF4-FFF2-40B4-BE49-F238E27FC236}">
                <a16:creationId xmlns:a16="http://schemas.microsoft.com/office/drawing/2014/main" xmlns="" id="{FF19FA5F-1152-4F63-A0D9-02BCF68E7E7B}"/>
              </a:ext>
            </a:extLst>
          </p:cNvPr>
          <p:cNvSpPr>
            <a:spLocks noGrp="1"/>
          </p:cNvSpPr>
          <p:nvPr>
            <p:ph type="sldNum" sz="quarter" idx="15"/>
          </p:nvPr>
        </p:nvSpPr>
        <p:spPr/>
        <p:txBody>
          <a:bodyPr/>
          <a:lstStyle/>
          <a:p>
            <a:fld id="{0759437E-DD65-47AE-A718-65B9481C0A9E}" type="slidenum">
              <a:rPr lang="de-DE" smtClean="0"/>
              <a:pPr/>
              <a:t>38</a:t>
            </a:fld>
            <a:endParaRPr lang="de-DE" dirty="0"/>
          </a:p>
        </p:txBody>
      </p:sp>
      <p:sp>
        <p:nvSpPr>
          <p:cNvPr id="5" name="页脚占位符 4">
            <a:extLst>
              <a:ext uri="{FF2B5EF4-FFF2-40B4-BE49-F238E27FC236}">
                <a16:creationId xmlns:a16="http://schemas.microsoft.com/office/drawing/2014/main" xmlns="" id="{622AF513-9FC9-4DD0-B8A9-45855698CFC9}"/>
              </a:ext>
            </a:extLst>
          </p:cNvPr>
          <p:cNvSpPr>
            <a:spLocks noGrp="1"/>
          </p:cNvSpPr>
          <p:nvPr>
            <p:ph type="ftr" sz="quarter" idx="16"/>
          </p:nvPr>
        </p:nvSpPr>
        <p:spPr/>
        <p:txBody>
          <a:bodyPr/>
          <a:lstStyle/>
          <a:p>
            <a:endParaRPr lang="de-DE" dirty="0"/>
          </a:p>
        </p:txBody>
      </p:sp>
      <p:pic>
        <p:nvPicPr>
          <p:cNvPr id="6" name="图片 5">
            <a:extLst>
              <a:ext uri="{FF2B5EF4-FFF2-40B4-BE49-F238E27FC236}">
                <a16:creationId xmlns:a16="http://schemas.microsoft.com/office/drawing/2014/main" xmlns="" id="{9D9DF562-69D6-47A7-824E-9E708ECC444E}"/>
              </a:ext>
            </a:extLst>
          </p:cNvPr>
          <p:cNvPicPr>
            <a:picLocks noChangeAspect="1"/>
          </p:cNvPicPr>
          <p:nvPr/>
        </p:nvPicPr>
        <p:blipFill>
          <a:blip r:embed="rId2"/>
          <a:stretch>
            <a:fillRect/>
          </a:stretch>
        </p:blipFill>
        <p:spPr>
          <a:xfrm>
            <a:off x="560173" y="2852936"/>
            <a:ext cx="3091947" cy="3441038"/>
          </a:xfrm>
          <a:prstGeom prst="rect">
            <a:avLst/>
          </a:prstGeom>
        </p:spPr>
      </p:pic>
      <p:pic>
        <p:nvPicPr>
          <p:cNvPr id="7" name="图片 6">
            <a:extLst>
              <a:ext uri="{FF2B5EF4-FFF2-40B4-BE49-F238E27FC236}">
                <a16:creationId xmlns:a16="http://schemas.microsoft.com/office/drawing/2014/main" xmlns="" id="{37BCA318-CB3E-4804-BC4F-A4A2487EC10F}"/>
              </a:ext>
            </a:extLst>
          </p:cNvPr>
          <p:cNvPicPr>
            <a:picLocks noChangeAspect="1"/>
          </p:cNvPicPr>
          <p:nvPr/>
        </p:nvPicPr>
        <p:blipFill>
          <a:blip r:embed="rId3"/>
          <a:stretch>
            <a:fillRect/>
          </a:stretch>
        </p:blipFill>
        <p:spPr>
          <a:xfrm>
            <a:off x="3563888" y="2873594"/>
            <a:ext cx="2664296" cy="3420380"/>
          </a:xfrm>
          <a:prstGeom prst="rect">
            <a:avLst/>
          </a:prstGeom>
        </p:spPr>
      </p:pic>
      <p:pic>
        <p:nvPicPr>
          <p:cNvPr id="8" name="图片 7">
            <a:extLst>
              <a:ext uri="{FF2B5EF4-FFF2-40B4-BE49-F238E27FC236}">
                <a16:creationId xmlns:a16="http://schemas.microsoft.com/office/drawing/2014/main" xmlns="" id="{E4E334D8-E09D-4172-9E26-86A76B46D611}"/>
              </a:ext>
            </a:extLst>
          </p:cNvPr>
          <p:cNvPicPr>
            <a:picLocks noChangeAspect="1"/>
          </p:cNvPicPr>
          <p:nvPr/>
        </p:nvPicPr>
        <p:blipFill>
          <a:blip r:embed="rId4"/>
          <a:stretch>
            <a:fillRect/>
          </a:stretch>
        </p:blipFill>
        <p:spPr>
          <a:xfrm>
            <a:off x="6241894" y="2857316"/>
            <a:ext cx="2664296" cy="3436658"/>
          </a:xfrm>
          <a:prstGeom prst="rect">
            <a:avLst/>
          </a:prstGeom>
        </p:spPr>
      </p:pic>
    </p:spTree>
    <p:extLst>
      <p:ext uri="{BB962C8B-B14F-4D97-AF65-F5344CB8AC3E}">
        <p14:creationId xmlns:p14="http://schemas.microsoft.com/office/powerpoint/2010/main" val="164770599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EE0D70FD-F2FC-41B7-A9B3-2814425ADD6A}"/>
              </a:ext>
            </a:extLst>
          </p:cNvPr>
          <p:cNvSpPr>
            <a:spLocks noGrp="1"/>
          </p:cNvSpPr>
          <p:nvPr>
            <p:ph sz="quarter" idx="13"/>
          </p:nvPr>
        </p:nvSpPr>
        <p:spPr/>
        <p:txBody>
          <a:bodyPr/>
          <a:lstStyle/>
          <a:p>
            <a:pPr marL="0" indent="0">
              <a:buNone/>
            </a:pPr>
            <a:r>
              <a:rPr lang="en-US" altLang="zh-CN" dirty="0"/>
              <a:t>Contribution Table</a:t>
            </a:r>
            <a:endParaRPr lang="zh-CN" altLang="en-US" dirty="0"/>
          </a:p>
        </p:txBody>
      </p:sp>
      <p:sp>
        <p:nvSpPr>
          <p:cNvPr id="3" name="日期占位符 2">
            <a:extLst>
              <a:ext uri="{FF2B5EF4-FFF2-40B4-BE49-F238E27FC236}">
                <a16:creationId xmlns:a16="http://schemas.microsoft.com/office/drawing/2014/main" xmlns="" id="{51BBD02E-EC32-4A08-B1A9-43AFAB33AA2E}"/>
              </a:ext>
            </a:extLst>
          </p:cNvPr>
          <p:cNvSpPr>
            <a:spLocks noGrp="1"/>
          </p:cNvSpPr>
          <p:nvPr>
            <p:ph type="dt" sz="half" idx="14"/>
          </p:nvPr>
        </p:nvSpPr>
        <p:spPr/>
        <p:txBody>
          <a:bodyPr/>
          <a:lstStyle/>
          <a:p>
            <a:fld id="{44643B27-0F35-4AC5-A9AD-B13FDAF53AE8}" type="datetime1">
              <a:rPr lang="de-DE" smtClean="0"/>
              <a:pPr/>
              <a:t>21.07.2019</a:t>
            </a:fld>
            <a:endParaRPr lang="de-DE" dirty="0"/>
          </a:p>
        </p:txBody>
      </p:sp>
      <p:sp>
        <p:nvSpPr>
          <p:cNvPr id="4" name="灯片编号占位符 3">
            <a:extLst>
              <a:ext uri="{FF2B5EF4-FFF2-40B4-BE49-F238E27FC236}">
                <a16:creationId xmlns:a16="http://schemas.microsoft.com/office/drawing/2014/main" xmlns="" id="{4B4303F9-BFE1-4BE9-A456-BEFEFE3679FB}"/>
              </a:ext>
            </a:extLst>
          </p:cNvPr>
          <p:cNvSpPr>
            <a:spLocks noGrp="1"/>
          </p:cNvSpPr>
          <p:nvPr>
            <p:ph type="sldNum" sz="quarter" idx="15"/>
          </p:nvPr>
        </p:nvSpPr>
        <p:spPr/>
        <p:txBody>
          <a:bodyPr/>
          <a:lstStyle/>
          <a:p>
            <a:fld id="{0759437E-DD65-47AE-A718-65B9481C0A9E}" type="slidenum">
              <a:rPr lang="de-DE" smtClean="0"/>
              <a:pPr/>
              <a:t>39</a:t>
            </a:fld>
            <a:endParaRPr lang="de-DE" dirty="0"/>
          </a:p>
        </p:txBody>
      </p:sp>
      <p:sp>
        <p:nvSpPr>
          <p:cNvPr id="5" name="页脚占位符 4">
            <a:extLst>
              <a:ext uri="{FF2B5EF4-FFF2-40B4-BE49-F238E27FC236}">
                <a16:creationId xmlns:a16="http://schemas.microsoft.com/office/drawing/2014/main" xmlns="" id="{D78C98EA-C5FB-4F4F-8142-08A618FD260B}"/>
              </a:ext>
            </a:extLst>
          </p:cNvPr>
          <p:cNvSpPr>
            <a:spLocks noGrp="1"/>
          </p:cNvSpPr>
          <p:nvPr>
            <p:ph type="ftr" sz="quarter" idx="16"/>
          </p:nvPr>
        </p:nvSpPr>
        <p:spPr/>
        <p:txBody>
          <a:bodyPr/>
          <a:lstStyle/>
          <a:p>
            <a:endParaRPr lang="de-DE" dirty="0"/>
          </a:p>
        </p:txBody>
      </p:sp>
      <p:graphicFrame>
        <p:nvGraphicFramePr>
          <p:cNvPr id="9" name="表格 8">
            <a:extLst>
              <a:ext uri="{FF2B5EF4-FFF2-40B4-BE49-F238E27FC236}">
                <a16:creationId xmlns:a16="http://schemas.microsoft.com/office/drawing/2014/main" xmlns="" id="{5D491F0F-824A-439B-A329-78C832EF5C2A}"/>
              </a:ext>
            </a:extLst>
          </p:cNvPr>
          <p:cNvGraphicFramePr>
            <a:graphicFrameLocks noGrp="1"/>
          </p:cNvGraphicFramePr>
          <p:nvPr>
            <p:extLst>
              <p:ext uri="{D42A27DB-BD31-4B8C-83A1-F6EECF244321}">
                <p14:modId xmlns:p14="http://schemas.microsoft.com/office/powerpoint/2010/main" val="1112825395"/>
              </p:ext>
            </p:extLst>
          </p:nvPr>
        </p:nvGraphicFramePr>
        <p:xfrm>
          <a:off x="1573569" y="1318871"/>
          <a:ext cx="5996861" cy="5254623"/>
        </p:xfrm>
        <a:graphic>
          <a:graphicData uri="http://schemas.openxmlformats.org/drawingml/2006/table">
            <a:tbl>
              <a:tblPr firstRow="1" bandRow="1">
                <a:tableStyleId>{3B4B98B0-60AC-42C2-AFA5-B58CD77FA1E5}</a:tableStyleId>
              </a:tblPr>
              <a:tblGrid>
                <a:gridCol w="1679849">
                  <a:extLst>
                    <a:ext uri="{9D8B030D-6E8A-4147-A177-3AD203B41FA5}">
                      <a16:colId xmlns:a16="http://schemas.microsoft.com/office/drawing/2014/main" xmlns="" val="1537611580"/>
                    </a:ext>
                  </a:extLst>
                </a:gridCol>
                <a:gridCol w="4317012">
                  <a:extLst>
                    <a:ext uri="{9D8B030D-6E8A-4147-A177-3AD203B41FA5}">
                      <a16:colId xmlns:a16="http://schemas.microsoft.com/office/drawing/2014/main" xmlns="" val="1069665333"/>
                    </a:ext>
                  </a:extLst>
                </a:gridCol>
              </a:tblGrid>
              <a:tr h="848701">
                <a:tc>
                  <a:txBody>
                    <a:bodyPr/>
                    <a:lstStyle/>
                    <a:p>
                      <a:r>
                        <a:rPr lang="en-US" altLang="zh-CN" sz="1400" b="0" dirty="0" err="1"/>
                        <a:t>Umer</a:t>
                      </a:r>
                      <a:endParaRPr lang="en-US" altLang="zh-CN" sz="1400" b="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altLang="zh-CN" sz="1400" b="0" dirty="0" err="1"/>
                        <a:t>Swipeable</a:t>
                      </a:r>
                      <a:r>
                        <a:rPr lang="en-US" altLang="zh-CN" sz="1400" b="0" dirty="0"/>
                        <a:t> view(GUI)</a:t>
                      </a:r>
                    </a:p>
                    <a:p>
                      <a:pPr marL="285750" indent="-285750">
                        <a:buFont typeface="Arial" panose="020B0604020202020204" pitchFamily="34" charset="0"/>
                        <a:buChar char="•"/>
                      </a:pPr>
                      <a:r>
                        <a:rPr lang="en-US" altLang="zh-CN" sz="1400" b="0" dirty="0"/>
                        <a:t>Swiping functionality</a:t>
                      </a:r>
                    </a:p>
                    <a:p>
                      <a:pPr marL="285750" indent="-285750">
                        <a:buFont typeface="Arial" panose="020B0604020202020204" pitchFamily="34" charset="0"/>
                        <a:buChar char="•"/>
                      </a:pPr>
                      <a:r>
                        <a:rPr lang="en-US" altLang="zh-CN" sz="1400" b="0" dirty="0"/>
                        <a:t>Click function to locate mitosis</a:t>
                      </a:r>
                      <a:endParaRPr lang="zh-CN" altLang="en-US" sz="1400" b="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916256192"/>
                  </a:ext>
                </a:extLst>
              </a:tr>
              <a:tr h="848701">
                <a:tc>
                  <a:txBody>
                    <a:bodyPr/>
                    <a:lstStyle/>
                    <a:p>
                      <a:r>
                        <a:rPr lang="en-US" altLang="zh-CN" sz="1400" dirty="0" err="1"/>
                        <a:t>Wenyu</a:t>
                      </a:r>
                      <a:r>
                        <a:rPr lang="en-US" altLang="zh-CN" sz="1400" dirty="0"/>
                        <a:t> Zhang</a:t>
                      </a:r>
                      <a:endParaRPr lang="zh-CN" altLang="en-US" sz="14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altLang="zh-CN" sz="1400" dirty="0"/>
                        <a:t>Scene design</a:t>
                      </a:r>
                    </a:p>
                    <a:p>
                      <a:pPr marL="285750" indent="-285750">
                        <a:buFont typeface="Arial" panose="020B0604020202020204" pitchFamily="34" charset="0"/>
                        <a:buChar char="•"/>
                      </a:pPr>
                      <a:r>
                        <a:rPr lang="en-US" altLang="zh-CN" sz="1400" dirty="0"/>
                        <a:t>UI design</a:t>
                      </a:r>
                    </a:p>
                    <a:p>
                      <a:pPr marL="285750" indent="-285750">
                        <a:buFont typeface="Arial" panose="020B0604020202020204" pitchFamily="34" charset="0"/>
                        <a:buChar char="•"/>
                      </a:pPr>
                      <a:r>
                        <a:rPr lang="en-US" altLang="zh-CN" sz="1400" dirty="0"/>
                        <a:t>Registration control</a:t>
                      </a:r>
                    </a:p>
                    <a:p>
                      <a:pPr marL="285750" indent="-285750">
                        <a:buFont typeface="Arial" panose="020B0604020202020204" pitchFamily="34" charset="0"/>
                        <a:buChar char="•"/>
                      </a:pPr>
                      <a:r>
                        <a:rPr lang="en-US" altLang="zh-CN" sz="1400" dirty="0">
                          <a:latin typeface="+mn-lt"/>
                        </a:rPr>
                        <a:t>Background </a:t>
                      </a:r>
                      <a:r>
                        <a:rPr lang="en-US" altLang="zh-CN" sz="1400" dirty="0" smtClean="0">
                          <a:latin typeface="+mn-lt"/>
                        </a:rPr>
                        <a:t>music</a:t>
                      </a:r>
                    </a:p>
                    <a:p>
                      <a:pPr marL="285750" indent="-285750">
                        <a:buFont typeface="Arial" panose="020B0604020202020204" pitchFamily="34" charset="0"/>
                        <a:buChar char="•"/>
                      </a:pPr>
                      <a:r>
                        <a:rPr lang="en-US" altLang="zh-CN" sz="1400" dirty="0" smtClean="0">
                          <a:latin typeface="+mn-lt"/>
                        </a:rPr>
                        <a:t>Trust Score Model</a:t>
                      </a:r>
                      <a:endParaRPr lang="zh-CN" altLang="en-US" sz="14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149895997"/>
                  </a:ext>
                </a:extLst>
              </a:tr>
              <a:tr h="864077">
                <a:tc>
                  <a:txBody>
                    <a:bodyPr/>
                    <a:lstStyle/>
                    <a:p>
                      <a:r>
                        <a:rPr lang="en-US" altLang="zh-CN" sz="1400" dirty="0" err="1"/>
                        <a:t>Srijeet</a:t>
                      </a:r>
                      <a:endParaRPr lang="zh-CN" altLang="en-US" sz="14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altLang="zh-CN" sz="1400" dirty="0" err="1"/>
                        <a:t>C</a:t>
                      </a:r>
                      <a:r>
                        <a:rPr lang="en-US" altLang="zh-CN" sz="1400" dirty="0" err="1" smtClean="0"/>
                        <a:t>ycleGAN</a:t>
                      </a:r>
                      <a:r>
                        <a:rPr lang="en-US" altLang="zh-CN" sz="1400" dirty="0" smtClean="0"/>
                        <a:t> </a:t>
                      </a:r>
                      <a:r>
                        <a:rPr lang="en-US" altLang="zh-CN" sz="1400" dirty="0"/>
                        <a:t>implementation</a:t>
                      </a:r>
                    </a:p>
                    <a:p>
                      <a:pPr marL="285750" indent="-285750">
                        <a:buFont typeface="Arial" panose="020B0604020202020204" pitchFamily="34" charset="0"/>
                        <a:buChar char="•"/>
                      </a:pPr>
                      <a:r>
                        <a:rPr lang="en-US" altLang="zh-CN" sz="1400" dirty="0"/>
                        <a:t>Database(JSON file to CSV)</a:t>
                      </a:r>
                    </a:p>
                    <a:p>
                      <a:pPr marL="285750" indent="-285750">
                        <a:buFont typeface="Arial" panose="020B0604020202020204" pitchFamily="34" charset="0"/>
                        <a:buChar char="•"/>
                      </a:pPr>
                      <a:r>
                        <a:rPr lang="en-US" altLang="zh-CN" sz="1400" dirty="0"/>
                        <a:t>UI </a:t>
                      </a:r>
                      <a:r>
                        <a:rPr lang="en-US" altLang="zh-CN" sz="1400" dirty="0" smtClean="0"/>
                        <a:t>design</a:t>
                      </a:r>
                    </a:p>
                    <a:p>
                      <a:pPr marL="285750" indent="-285750">
                        <a:buFont typeface="Arial" panose="020B0604020202020204" pitchFamily="34" charset="0"/>
                        <a:buChar char="•"/>
                      </a:pPr>
                      <a:r>
                        <a:rPr lang="en-US" altLang="zh-CN" sz="1400" dirty="0" smtClean="0">
                          <a:latin typeface="+mn-lt"/>
                        </a:rPr>
                        <a:t>Analytics Dashboard for Trust</a:t>
                      </a:r>
                      <a:r>
                        <a:rPr lang="en-US" altLang="zh-CN" sz="1400" baseline="0" dirty="0" smtClean="0">
                          <a:latin typeface="+mn-lt"/>
                        </a:rPr>
                        <a:t> Score, Motivation</a:t>
                      </a:r>
                      <a:endParaRPr lang="zh-CN" altLang="en-US" sz="14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074495818"/>
                  </a:ext>
                </a:extLst>
              </a:tr>
              <a:tr h="1357922">
                <a:tc>
                  <a:txBody>
                    <a:bodyPr/>
                    <a:lstStyle/>
                    <a:p>
                      <a:r>
                        <a:rPr lang="en-US" altLang="zh-CN" sz="1400" dirty="0" err="1"/>
                        <a:t>Mingxuan</a:t>
                      </a:r>
                      <a:r>
                        <a:rPr lang="en-US" altLang="zh-CN" sz="1400" dirty="0"/>
                        <a:t> Gu</a:t>
                      </a:r>
                      <a:endParaRPr lang="zh-CN" altLang="en-US" sz="14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altLang="zh-CN" sz="1400" dirty="0"/>
                        <a:t>Database connection</a:t>
                      </a:r>
                    </a:p>
                    <a:p>
                      <a:pPr marL="285750" indent="-285750">
                        <a:buFont typeface="Arial" panose="020B0604020202020204" pitchFamily="34" charset="0"/>
                        <a:buChar char="•"/>
                      </a:pPr>
                      <a:r>
                        <a:rPr lang="en-US" altLang="zh-CN" sz="1400" dirty="0"/>
                        <a:t>Leaderboard scene(control)</a:t>
                      </a:r>
                    </a:p>
                    <a:p>
                      <a:pPr marL="285750" indent="-285750">
                        <a:buFont typeface="Arial" panose="020B0604020202020204" pitchFamily="34" charset="0"/>
                        <a:buChar char="•"/>
                      </a:pPr>
                      <a:r>
                        <a:rPr lang="en-US" altLang="zh-CN" sz="1400" dirty="0"/>
                        <a:t>Registration scene(control)</a:t>
                      </a:r>
                    </a:p>
                    <a:p>
                      <a:pPr marL="285750" indent="-285750">
                        <a:buFont typeface="Arial" panose="020B0604020202020204" pitchFamily="34" charset="0"/>
                        <a:buChar char="•"/>
                      </a:pPr>
                      <a:r>
                        <a:rPr lang="en-US" altLang="zh-CN" sz="1400" dirty="0"/>
                        <a:t>Image preprocessing</a:t>
                      </a:r>
                    </a:p>
                    <a:p>
                      <a:pPr marL="285750" indent="-285750">
                        <a:buFont typeface="Arial" panose="020B0604020202020204" pitchFamily="34" charset="0"/>
                        <a:buChar char="•"/>
                      </a:pPr>
                      <a:r>
                        <a:rPr lang="en-US" altLang="zh-CN" sz="1400" dirty="0"/>
                        <a:t>User data storage</a:t>
                      </a:r>
                      <a:endParaRPr lang="zh-CN" altLang="en-US" sz="14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708721269"/>
                  </a:ext>
                </a:extLst>
              </a:tr>
              <a:tr h="836696">
                <a:tc>
                  <a:txBody>
                    <a:bodyPr/>
                    <a:lstStyle/>
                    <a:p>
                      <a:r>
                        <a:rPr lang="en-US" altLang="zh-CN" sz="1400" dirty="0"/>
                        <a:t>Zhaoya Pan</a:t>
                      </a:r>
                      <a:endParaRPr lang="zh-CN" altLang="en-US" sz="14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altLang="zh-CN" sz="1400" dirty="0"/>
                        <a:t>Image preprocessing</a:t>
                      </a:r>
                    </a:p>
                    <a:p>
                      <a:pPr marL="285750" indent="-285750">
                        <a:buFont typeface="Arial" panose="020B0604020202020204" pitchFamily="34" charset="0"/>
                        <a:buChar char="•"/>
                      </a:pPr>
                      <a:r>
                        <a:rPr lang="en-US" altLang="zh-CN" sz="1400" dirty="0"/>
                        <a:t>Scoring system design</a:t>
                      </a:r>
                    </a:p>
                    <a:p>
                      <a:pPr marL="285750" indent="-285750">
                        <a:buFont typeface="Arial" panose="020B0604020202020204" pitchFamily="34" charset="0"/>
                        <a:buChar char="•"/>
                      </a:pPr>
                      <a:r>
                        <a:rPr lang="en-US" altLang="zh-CN" sz="1400" dirty="0"/>
                        <a:t>Scoring and rewards implementation</a:t>
                      </a:r>
                    </a:p>
                    <a:p>
                      <a:pPr marL="285750" indent="-285750">
                        <a:buFont typeface="Arial" panose="020B0604020202020204" pitchFamily="34" charset="0"/>
                        <a:buChar char="•"/>
                      </a:pPr>
                      <a:r>
                        <a:rPr lang="en-US" altLang="zh-CN" sz="1400" dirty="0"/>
                        <a:t>Load images to view</a:t>
                      </a:r>
                      <a:endParaRPr lang="zh-CN" altLang="en-US" sz="14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609832143"/>
                  </a:ext>
                </a:extLst>
              </a:tr>
            </a:tbl>
          </a:graphicData>
        </a:graphic>
      </p:graphicFrame>
    </p:spTree>
    <p:extLst>
      <p:ext uri="{BB962C8B-B14F-4D97-AF65-F5344CB8AC3E}">
        <p14:creationId xmlns:p14="http://schemas.microsoft.com/office/powerpoint/2010/main" val="26100454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4"/>
          </p:nvPr>
        </p:nvSpPr>
        <p:spPr/>
        <p:txBody>
          <a:bodyPr/>
          <a:lstStyle/>
          <a:p>
            <a:fld id="{44643B27-0F35-4AC5-A9AD-B13FDAF53AE8}" type="datetime1">
              <a:rPr lang="de-DE" smtClean="0"/>
              <a:pPr/>
              <a:t>21.07.2019</a:t>
            </a:fld>
            <a:endParaRPr lang="de-DE" dirty="0"/>
          </a:p>
        </p:txBody>
      </p:sp>
      <p:sp>
        <p:nvSpPr>
          <p:cNvPr id="4" name="Slide Number Placeholder 3"/>
          <p:cNvSpPr>
            <a:spLocks noGrp="1"/>
          </p:cNvSpPr>
          <p:nvPr>
            <p:ph type="sldNum" sz="quarter" idx="15"/>
          </p:nvPr>
        </p:nvSpPr>
        <p:spPr/>
        <p:txBody>
          <a:bodyPr/>
          <a:lstStyle/>
          <a:p>
            <a:fld id="{0759437E-DD65-47AE-A718-65B9481C0A9E}" type="slidenum">
              <a:rPr lang="de-DE" smtClean="0"/>
              <a:pPr/>
              <a:t>4</a:t>
            </a:fld>
            <a:endParaRPr lang="de-DE" dirty="0"/>
          </a:p>
        </p:txBody>
      </p:sp>
      <p:sp>
        <p:nvSpPr>
          <p:cNvPr id="5" name="Footer Placeholder 4"/>
          <p:cNvSpPr>
            <a:spLocks noGrp="1"/>
          </p:cNvSpPr>
          <p:nvPr>
            <p:ph type="ftr" sz="quarter" idx="16"/>
          </p:nvPr>
        </p:nvSpPr>
        <p:spPr/>
        <p:txBody>
          <a:bodyPr/>
          <a:lstStyle/>
          <a:p>
            <a:endParaRPr lang="de-DE" dirty="0"/>
          </a:p>
        </p:txBody>
      </p:sp>
      <p:sp>
        <p:nvSpPr>
          <p:cNvPr id="6" name="Inhaltsplatzhalter 3"/>
          <p:cNvSpPr>
            <a:spLocks noGrp="1"/>
          </p:cNvSpPr>
          <p:nvPr>
            <p:ph sz="quarter" idx="13"/>
          </p:nvPr>
        </p:nvSpPr>
        <p:spPr/>
        <p:txBody>
          <a:bodyPr/>
          <a:lstStyle/>
          <a:p>
            <a:pPr marL="0" indent="0">
              <a:buNone/>
            </a:pPr>
            <a:r>
              <a:rPr lang="en-US" altLang="de-DE" dirty="0" err="1">
                <a:sym typeface="+mn-ea"/>
              </a:rPr>
              <a:t>Mitobunny</a:t>
            </a:r>
            <a:endParaRPr lang="en-US" altLang="de-DE" dirty="0">
              <a:sym typeface="+mn-ea"/>
            </a:endParaRPr>
          </a:p>
          <a:p>
            <a:pPr marL="0" indent="0">
              <a:buNone/>
            </a:pPr>
            <a:endParaRPr lang="en-US" altLang="de-DE" dirty="0"/>
          </a:p>
          <a:p>
            <a:pPr marL="0" indent="0">
              <a:buNone/>
            </a:pPr>
            <a:endParaRPr lang="en-US" altLang="de-DE" dirty="0"/>
          </a:p>
          <a:p>
            <a:pPr marL="0" indent="0">
              <a:buNone/>
            </a:pPr>
            <a:endParaRPr lang="en-US" altLang="de-DE" dirty="0"/>
          </a:p>
        </p:txBody>
      </p:sp>
      <p:pic>
        <p:nvPicPr>
          <p:cNvPr id="8" name="图片 10" descr="WhatsApp Image 2019-07-19 at 17.54.10"/>
          <p:cNvPicPr>
            <a:picLocks noChangeAspect="1"/>
          </p:cNvPicPr>
          <p:nvPr/>
        </p:nvPicPr>
        <p:blipFill>
          <a:blip r:embed="rId2"/>
          <a:stretch>
            <a:fillRect/>
          </a:stretch>
        </p:blipFill>
        <p:spPr>
          <a:xfrm>
            <a:off x="1652270" y="1629727"/>
            <a:ext cx="6156960" cy="4008120"/>
          </a:xfrm>
          <a:prstGeom prst="rect">
            <a:avLst/>
          </a:prstGeom>
        </p:spPr>
      </p:pic>
    </p:spTree>
    <p:extLst>
      <p:ext uri="{BB962C8B-B14F-4D97-AF65-F5344CB8AC3E}">
        <p14:creationId xmlns:p14="http://schemas.microsoft.com/office/powerpoint/2010/main" val="902798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xit" presetSubtype="4" fill="hold" nodeType="clickEffect">
                                  <p:stCondLst>
                                    <p:cond delay="0"/>
                                  </p:stCondLst>
                                  <p:childTnLst>
                                    <p:animEffect transition="out" filter="wipe(down)">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4"/>
          </p:nvPr>
        </p:nvSpPr>
        <p:spPr/>
        <p:txBody>
          <a:bodyPr/>
          <a:lstStyle/>
          <a:p>
            <a:fld id="{44643B27-0F35-4AC5-A9AD-B13FDAF53AE8}" type="datetime1">
              <a:rPr lang="de-DE" smtClean="0"/>
              <a:pPr/>
              <a:t>21.07.2019</a:t>
            </a:fld>
            <a:endParaRPr lang="de-DE" dirty="0"/>
          </a:p>
        </p:txBody>
      </p:sp>
      <p:sp>
        <p:nvSpPr>
          <p:cNvPr id="4" name="Slide Number Placeholder 3"/>
          <p:cNvSpPr>
            <a:spLocks noGrp="1"/>
          </p:cNvSpPr>
          <p:nvPr>
            <p:ph type="sldNum" sz="quarter" idx="15"/>
          </p:nvPr>
        </p:nvSpPr>
        <p:spPr/>
        <p:txBody>
          <a:bodyPr/>
          <a:lstStyle/>
          <a:p>
            <a:fld id="{0759437E-DD65-47AE-A718-65B9481C0A9E}" type="slidenum">
              <a:rPr lang="de-DE" smtClean="0"/>
              <a:pPr/>
              <a:t>5</a:t>
            </a:fld>
            <a:endParaRPr lang="de-DE" dirty="0"/>
          </a:p>
        </p:txBody>
      </p:sp>
      <p:sp>
        <p:nvSpPr>
          <p:cNvPr id="5" name="Footer Placeholder 4"/>
          <p:cNvSpPr>
            <a:spLocks noGrp="1"/>
          </p:cNvSpPr>
          <p:nvPr>
            <p:ph type="ftr" sz="quarter" idx="16"/>
          </p:nvPr>
        </p:nvSpPr>
        <p:spPr/>
        <p:txBody>
          <a:bodyPr/>
          <a:lstStyle/>
          <a:p>
            <a:endParaRPr lang="de-DE" dirty="0"/>
          </a:p>
        </p:txBody>
      </p:sp>
      <p:pic>
        <p:nvPicPr>
          <p:cNvPr id="9" name="图片 8"/>
          <p:cNvPicPr>
            <a:picLocks noGrp="1" noChangeAspect="1"/>
          </p:cNvPicPr>
          <p:nvPr>
            <p:ph sz="quarter" idx="13"/>
          </p:nvPr>
        </p:nvPicPr>
        <p:blipFill>
          <a:blip r:embed="rId2">
            <a:clrChange>
              <a:clrFrom>
                <a:srgbClr val="FFFFFF">
                  <a:alpha val="100000"/>
                </a:srgbClr>
              </a:clrFrom>
              <a:clrTo>
                <a:srgbClr val="FFFFFF">
                  <a:alpha val="100000"/>
                  <a:alpha val="0"/>
                </a:srgbClr>
              </a:clrTo>
            </a:clrChange>
          </a:blip>
          <a:srcRect t="2587" r="49821"/>
          <a:stretch>
            <a:fillRect/>
          </a:stretch>
        </p:blipFill>
        <p:spPr>
          <a:xfrm>
            <a:off x="1259632" y="2636912"/>
            <a:ext cx="3315032" cy="875882"/>
          </a:xfrm>
          <a:prstGeom prst="rect">
            <a:avLst/>
          </a:prstGeom>
        </p:spPr>
      </p:pic>
      <p:pic>
        <p:nvPicPr>
          <p:cNvPr id="10" name="图片 6"/>
          <p:cNvPicPr>
            <a:picLocks noChangeAspect="1"/>
          </p:cNvPicPr>
          <p:nvPr/>
        </p:nvPicPr>
        <p:blipFill>
          <a:blip r:embed="rId2">
            <a:clrChange>
              <a:clrFrom>
                <a:srgbClr val="FFFFFF">
                  <a:alpha val="100000"/>
                </a:srgbClr>
              </a:clrFrom>
              <a:clrTo>
                <a:srgbClr val="FFFFFF">
                  <a:alpha val="100000"/>
                  <a:alpha val="0"/>
                </a:srgbClr>
              </a:clrTo>
            </a:clrChange>
          </a:blip>
          <a:srcRect l="44307" t="-2587" r="-44307" b="2587"/>
          <a:stretch>
            <a:fillRect/>
          </a:stretch>
        </p:blipFill>
        <p:spPr>
          <a:xfrm>
            <a:off x="2520950" y="3376930"/>
            <a:ext cx="9559290" cy="1301115"/>
          </a:xfrm>
          <a:prstGeom prst="rect">
            <a:avLst/>
          </a:prstGeom>
        </p:spPr>
      </p:pic>
    </p:spTree>
    <p:extLst>
      <p:ext uri="{BB962C8B-B14F-4D97-AF65-F5344CB8AC3E}">
        <p14:creationId xmlns:p14="http://schemas.microsoft.com/office/powerpoint/2010/main" val="15321448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4"/>
          <p:cNvSpPr>
            <a:spLocks noGrp="1"/>
          </p:cNvSpPr>
          <p:nvPr>
            <p:ph sz="quarter" idx="13"/>
          </p:nvPr>
        </p:nvSpPr>
        <p:spPr/>
        <p:txBody>
          <a:bodyPr/>
          <a:lstStyle/>
          <a:p>
            <a:pPr marL="0" indent="0">
              <a:buNone/>
            </a:pPr>
            <a:r>
              <a:rPr lang="en-US" altLang="zh-CN" dirty="0" smtClean="0"/>
              <a:t>Database(mitosis images)</a:t>
            </a:r>
            <a:endParaRPr lang="zh-CN" altLang="en-US" dirty="0"/>
          </a:p>
        </p:txBody>
      </p:sp>
      <p:sp>
        <p:nvSpPr>
          <p:cNvPr id="4" name="页脚占位符 3"/>
          <p:cNvSpPr>
            <a:spLocks noGrp="1"/>
          </p:cNvSpPr>
          <p:nvPr>
            <p:ph type="ftr" sz="quarter" idx="16"/>
          </p:nvPr>
        </p:nvSpPr>
        <p:spPr/>
        <p:txBody>
          <a:bodyPr/>
          <a:lstStyle/>
          <a:p>
            <a:endParaRPr lang="de-DE" dirty="0"/>
          </a:p>
        </p:txBody>
      </p:sp>
      <p:pic>
        <p:nvPicPr>
          <p:cNvPr id="2050" name="Picture 2" descr="D:\InGerman\Erlangen\FAU\Courses\4SMS\Seminar\Mitosis Detection\A03\mitosis\A03_00Ab_not_mitosi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1720" y="1560347"/>
            <a:ext cx="5472608" cy="4892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9788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4"/>
          <p:cNvSpPr>
            <a:spLocks noGrp="1"/>
          </p:cNvSpPr>
          <p:nvPr>
            <p:ph sz="quarter" idx="13"/>
          </p:nvPr>
        </p:nvSpPr>
        <p:spPr/>
        <p:txBody>
          <a:bodyPr/>
          <a:lstStyle/>
          <a:p>
            <a:pPr marL="0" indent="0">
              <a:buNone/>
            </a:pPr>
            <a:r>
              <a:rPr lang="en-US" altLang="zh-CN" dirty="0" smtClean="0"/>
              <a:t>Database(mitosis images)</a:t>
            </a:r>
            <a:endParaRPr lang="zh-CN" altLang="en-US" dirty="0"/>
          </a:p>
        </p:txBody>
      </p:sp>
      <p:sp>
        <p:nvSpPr>
          <p:cNvPr id="4" name="页脚占位符 3"/>
          <p:cNvSpPr>
            <a:spLocks noGrp="1"/>
          </p:cNvSpPr>
          <p:nvPr>
            <p:ph type="ftr" sz="quarter" idx="16"/>
          </p:nvPr>
        </p:nvSpPr>
        <p:spPr/>
        <p:txBody>
          <a:bodyPr/>
          <a:lstStyle/>
          <a:p>
            <a:endParaRPr lang="de-DE" dirty="0"/>
          </a:p>
        </p:txBody>
      </p:sp>
      <p:grpSp>
        <p:nvGrpSpPr>
          <p:cNvPr id="23" name="组合 22"/>
          <p:cNvGrpSpPr/>
          <p:nvPr/>
        </p:nvGrpSpPr>
        <p:grpSpPr>
          <a:xfrm>
            <a:off x="2290627" y="1417948"/>
            <a:ext cx="4968552" cy="4442319"/>
            <a:chOff x="2051720" y="1560347"/>
            <a:chExt cx="5472608" cy="4892989"/>
          </a:xfrm>
        </p:grpSpPr>
        <p:pic>
          <p:nvPicPr>
            <p:cNvPr id="2050" name="Picture 2" descr="D:\InGerman\Erlangen\FAU\Courses\4SMS\Seminar\Mitosis Detection\A03\mitosis\A03_00Ab_not_mitosi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1720" y="1560347"/>
              <a:ext cx="5472608" cy="4892989"/>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394716" y="3573016"/>
              <a:ext cx="2232248" cy="2232248"/>
            </a:xfrm>
            <a:prstGeom prst="rect">
              <a:avLst/>
            </a:prstGeom>
            <a:noFill/>
            <a:ln w="57150">
              <a:solidFill>
                <a:schemeClr val="accent3">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5" name="直接箭头连接符 4"/>
            <p:cNvCxnSpPr/>
            <p:nvPr/>
          </p:nvCxnSpPr>
          <p:spPr>
            <a:xfrm flipV="1">
              <a:off x="4211960" y="3573016"/>
              <a:ext cx="0" cy="720080"/>
            </a:xfrm>
            <a:prstGeom prst="straightConnector1">
              <a:avLst/>
            </a:prstGeom>
            <a:ln w="28575">
              <a:headEnd type="arrow"/>
              <a:tailEnd type="arrow"/>
            </a:ln>
          </p:spPr>
          <p:style>
            <a:lnRef idx="1">
              <a:schemeClr val="accent3"/>
            </a:lnRef>
            <a:fillRef idx="0">
              <a:schemeClr val="accent3"/>
            </a:fillRef>
            <a:effectRef idx="0">
              <a:schemeClr val="accent3"/>
            </a:effectRef>
            <a:fontRef idx="minor">
              <a:schemeClr val="tx1"/>
            </a:fontRef>
          </p:style>
        </p:cxnSp>
        <p:cxnSp>
          <p:nvCxnSpPr>
            <p:cNvPr id="8" name="直接箭头连接符 7"/>
            <p:cNvCxnSpPr/>
            <p:nvPr/>
          </p:nvCxnSpPr>
          <p:spPr>
            <a:xfrm flipH="1">
              <a:off x="3419872" y="4365104"/>
              <a:ext cx="792088" cy="0"/>
            </a:xfrm>
            <a:prstGeom prst="straightConnector1">
              <a:avLst/>
            </a:prstGeom>
            <a:ln w="28575">
              <a:headEnd type="arrow"/>
              <a:tailEnd type="arrow"/>
            </a:ln>
          </p:spPr>
          <p:style>
            <a:lnRef idx="1">
              <a:schemeClr val="accent3"/>
            </a:lnRef>
            <a:fillRef idx="0">
              <a:schemeClr val="accent3"/>
            </a:fillRef>
            <a:effectRef idx="0">
              <a:schemeClr val="accent3"/>
            </a:effectRef>
            <a:fontRef idx="minor">
              <a:schemeClr val="tx1"/>
            </a:fontRef>
          </p:style>
        </p:cxnSp>
        <p:cxnSp>
          <p:nvCxnSpPr>
            <p:cNvPr id="11" name="直接箭头连接符 10"/>
            <p:cNvCxnSpPr/>
            <p:nvPr/>
          </p:nvCxnSpPr>
          <p:spPr>
            <a:xfrm flipV="1">
              <a:off x="4211960" y="4365104"/>
              <a:ext cx="0" cy="1440160"/>
            </a:xfrm>
            <a:prstGeom prst="straightConnector1">
              <a:avLst/>
            </a:prstGeom>
            <a:ln w="28575">
              <a:headEnd type="arrow"/>
              <a:tailEnd type="arrow"/>
            </a:ln>
          </p:spPr>
          <p:style>
            <a:lnRef idx="1">
              <a:schemeClr val="accent3"/>
            </a:lnRef>
            <a:fillRef idx="0">
              <a:schemeClr val="accent3"/>
            </a:fillRef>
            <a:effectRef idx="0">
              <a:schemeClr val="accent3"/>
            </a:effectRef>
            <a:fontRef idx="minor">
              <a:schemeClr val="tx1"/>
            </a:fontRef>
          </p:style>
        </p:cxnSp>
        <p:cxnSp>
          <p:nvCxnSpPr>
            <p:cNvPr id="12" name="直接箭头连接符 11"/>
            <p:cNvCxnSpPr/>
            <p:nvPr/>
          </p:nvCxnSpPr>
          <p:spPr>
            <a:xfrm flipH="1">
              <a:off x="4211960" y="4365104"/>
              <a:ext cx="1415004" cy="0"/>
            </a:xfrm>
            <a:prstGeom prst="straightConnector1">
              <a:avLst/>
            </a:prstGeom>
            <a:ln w="28575">
              <a:headEnd type="arrow"/>
              <a:tailEnd type="arrow"/>
            </a:ln>
          </p:spPr>
          <p:style>
            <a:lnRef idx="1">
              <a:schemeClr val="accent3"/>
            </a:lnRef>
            <a:fillRef idx="0">
              <a:schemeClr val="accent3"/>
            </a:fillRef>
            <a:effectRef idx="0">
              <a:schemeClr val="accent3"/>
            </a:effectRef>
            <a:fontRef idx="minor">
              <a:schemeClr val="tx1"/>
            </a:fontRef>
          </p:style>
        </p:cxnSp>
        <p:sp>
          <p:nvSpPr>
            <p:cNvPr id="13" name="TextBox 12"/>
            <p:cNvSpPr txBox="1"/>
            <p:nvPr/>
          </p:nvSpPr>
          <p:spPr>
            <a:xfrm>
              <a:off x="4139952" y="3645024"/>
              <a:ext cx="365126" cy="584775"/>
            </a:xfrm>
            <a:prstGeom prst="rect">
              <a:avLst/>
            </a:prstGeom>
            <a:noFill/>
          </p:spPr>
          <p:txBody>
            <a:bodyPr wrap="square" rtlCol="0">
              <a:spAutoFit/>
            </a:bodyPr>
            <a:lstStyle/>
            <a:p>
              <a:r>
                <a:rPr lang="en-US" altLang="zh-CN" sz="3200" b="1" dirty="0">
                  <a:solidFill>
                    <a:schemeClr val="tx2">
                      <a:lumMod val="40000"/>
                      <a:lumOff val="60000"/>
                    </a:schemeClr>
                  </a:solidFill>
                </a:rPr>
                <a:t>X</a:t>
              </a:r>
              <a:endParaRPr lang="zh-CN" altLang="en-US" sz="3200" b="1" dirty="0">
                <a:solidFill>
                  <a:schemeClr val="tx2">
                    <a:lumMod val="40000"/>
                    <a:lumOff val="60000"/>
                  </a:schemeClr>
                </a:solidFill>
              </a:endParaRPr>
            </a:p>
          </p:txBody>
        </p:sp>
        <p:sp>
          <p:nvSpPr>
            <p:cNvPr id="15" name="TextBox 14"/>
            <p:cNvSpPr txBox="1"/>
            <p:nvPr/>
          </p:nvSpPr>
          <p:spPr>
            <a:xfrm>
              <a:off x="3635896" y="3924345"/>
              <a:ext cx="278372" cy="584775"/>
            </a:xfrm>
            <a:prstGeom prst="rect">
              <a:avLst/>
            </a:prstGeom>
            <a:noFill/>
          </p:spPr>
          <p:txBody>
            <a:bodyPr wrap="square" rtlCol="0">
              <a:spAutoFit/>
            </a:bodyPr>
            <a:lstStyle/>
            <a:p>
              <a:r>
                <a:rPr lang="en-US" altLang="zh-CN" sz="3200" b="1" dirty="0" smtClean="0">
                  <a:solidFill>
                    <a:schemeClr val="tx2">
                      <a:lumMod val="40000"/>
                      <a:lumOff val="60000"/>
                    </a:schemeClr>
                  </a:solidFill>
                </a:rPr>
                <a:t>Y</a:t>
              </a:r>
              <a:endParaRPr lang="zh-CN" altLang="en-US" sz="3200" b="1" dirty="0">
                <a:solidFill>
                  <a:schemeClr val="tx2">
                    <a:lumMod val="40000"/>
                    <a:lumOff val="60000"/>
                  </a:schemeClr>
                </a:solidFill>
              </a:endParaRPr>
            </a:p>
          </p:txBody>
        </p:sp>
        <p:sp>
          <p:nvSpPr>
            <p:cNvPr id="16" name="TextBox 15"/>
            <p:cNvSpPr txBox="1"/>
            <p:nvPr/>
          </p:nvSpPr>
          <p:spPr>
            <a:xfrm>
              <a:off x="3914268" y="4869160"/>
              <a:ext cx="900538" cy="584775"/>
            </a:xfrm>
            <a:prstGeom prst="rect">
              <a:avLst/>
            </a:prstGeom>
            <a:noFill/>
          </p:spPr>
          <p:txBody>
            <a:bodyPr wrap="square" rtlCol="0">
              <a:spAutoFit/>
            </a:bodyPr>
            <a:lstStyle/>
            <a:p>
              <a:r>
                <a:rPr lang="en-US" altLang="zh-CN" sz="3200" b="1" dirty="0" smtClean="0">
                  <a:solidFill>
                    <a:schemeClr val="tx2">
                      <a:lumMod val="40000"/>
                      <a:lumOff val="60000"/>
                    </a:schemeClr>
                  </a:solidFill>
                </a:rPr>
                <a:t>1-X</a:t>
              </a:r>
              <a:endParaRPr lang="zh-CN" altLang="en-US" sz="3200" b="1" dirty="0">
                <a:solidFill>
                  <a:schemeClr val="tx2">
                    <a:lumMod val="40000"/>
                    <a:lumOff val="60000"/>
                  </a:schemeClr>
                </a:solidFill>
              </a:endParaRPr>
            </a:p>
          </p:txBody>
        </p:sp>
        <p:sp>
          <p:nvSpPr>
            <p:cNvPr id="17" name="TextBox 16"/>
            <p:cNvSpPr txBox="1"/>
            <p:nvPr/>
          </p:nvSpPr>
          <p:spPr>
            <a:xfrm>
              <a:off x="4572000" y="4284385"/>
              <a:ext cx="936104" cy="584775"/>
            </a:xfrm>
            <a:prstGeom prst="rect">
              <a:avLst/>
            </a:prstGeom>
            <a:noFill/>
          </p:spPr>
          <p:txBody>
            <a:bodyPr wrap="square" rtlCol="0">
              <a:spAutoFit/>
            </a:bodyPr>
            <a:lstStyle/>
            <a:p>
              <a:r>
                <a:rPr lang="en-US" altLang="zh-CN" sz="3200" b="1" dirty="0" smtClean="0">
                  <a:solidFill>
                    <a:schemeClr val="tx2">
                      <a:lumMod val="40000"/>
                      <a:lumOff val="60000"/>
                    </a:schemeClr>
                  </a:solidFill>
                </a:rPr>
                <a:t>1-Y</a:t>
              </a:r>
              <a:endParaRPr lang="zh-CN" altLang="en-US" sz="3200" b="1" dirty="0">
                <a:solidFill>
                  <a:schemeClr val="tx2">
                    <a:lumMod val="40000"/>
                    <a:lumOff val="60000"/>
                  </a:schemeClr>
                </a:solidFill>
              </a:endParaRPr>
            </a:p>
          </p:txBody>
        </p:sp>
      </p:grpSp>
      <p:sp>
        <p:nvSpPr>
          <p:cNvPr id="26" name="TextBox 25"/>
          <p:cNvSpPr txBox="1"/>
          <p:nvPr/>
        </p:nvSpPr>
        <p:spPr>
          <a:xfrm>
            <a:off x="2915816" y="5898555"/>
            <a:ext cx="3534814" cy="523220"/>
          </a:xfrm>
          <a:prstGeom prst="rect">
            <a:avLst/>
          </a:prstGeom>
          <a:noFill/>
        </p:spPr>
        <p:txBody>
          <a:bodyPr wrap="none" rtlCol="0">
            <a:spAutoFit/>
          </a:bodyPr>
          <a:lstStyle/>
          <a:p>
            <a:r>
              <a:rPr lang="en-US" altLang="zh-CN" sz="2800" b="1" dirty="0" smtClean="0">
                <a:solidFill>
                  <a:srgbClr val="FF0000"/>
                </a:solidFill>
              </a:rPr>
              <a:t>X, Y = Random(0 ,1)</a:t>
            </a:r>
            <a:endParaRPr lang="en-US" altLang="zh-CN" sz="2800" b="1" dirty="0">
              <a:solidFill>
                <a:srgbClr val="FF0000"/>
              </a:solidFill>
            </a:endParaRPr>
          </a:p>
        </p:txBody>
      </p:sp>
    </p:spTree>
    <p:extLst>
      <p:ext uri="{BB962C8B-B14F-4D97-AF65-F5344CB8AC3E}">
        <p14:creationId xmlns:p14="http://schemas.microsoft.com/office/powerpoint/2010/main" val="14760828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4"/>
          <p:cNvSpPr>
            <a:spLocks noGrp="1"/>
          </p:cNvSpPr>
          <p:nvPr>
            <p:ph sz="quarter" idx="13"/>
          </p:nvPr>
        </p:nvSpPr>
        <p:spPr/>
        <p:txBody>
          <a:bodyPr/>
          <a:lstStyle/>
          <a:p>
            <a:pPr marL="0" indent="0">
              <a:buNone/>
            </a:pPr>
            <a:r>
              <a:rPr lang="en-US" altLang="zh-CN" dirty="0" smtClean="0"/>
              <a:t>Database(user information)</a:t>
            </a:r>
            <a:endParaRPr lang="zh-CN" altLang="en-US" dirty="0"/>
          </a:p>
        </p:txBody>
      </p:sp>
      <p:sp>
        <p:nvSpPr>
          <p:cNvPr id="4" name="页脚占位符 3"/>
          <p:cNvSpPr>
            <a:spLocks noGrp="1"/>
          </p:cNvSpPr>
          <p:nvPr>
            <p:ph type="ftr" sz="quarter" idx="16"/>
          </p:nvPr>
        </p:nvSpPr>
        <p:spPr/>
        <p:txBody>
          <a:bodyPr/>
          <a:lstStyle/>
          <a:p>
            <a:endParaRPr lang="de-DE"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365" y="2348880"/>
            <a:ext cx="8867895" cy="2304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64737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lstStyle/>
          <a:p>
            <a:pPr marL="0" indent="0">
              <a:buNone/>
            </a:pPr>
            <a:r>
              <a:rPr lang="en-US" altLang="zh-CN" dirty="0" smtClean="0"/>
              <a:t>Scoring(L1):</a:t>
            </a:r>
          </a:p>
          <a:p>
            <a:pPr marL="0" indent="0">
              <a:buNone/>
            </a:pPr>
            <a:endParaRPr lang="en-US" altLang="zh-CN" dirty="0"/>
          </a:p>
          <a:p>
            <a:pPr marL="0" indent="0">
              <a:buNone/>
            </a:pPr>
            <a:r>
              <a:rPr lang="en-US" altLang="zh-CN" dirty="0" smtClean="0"/>
              <a:t>	</a:t>
            </a:r>
            <a:r>
              <a:rPr lang="en-US" altLang="zh-CN" sz="2800" dirty="0"/>
              <a:t>	</a:t>
            </a:r>
            <a:endParaRPr lang="en-US" altLang="zh-CN" sz="2800" dirty="0" smtClean="0"/>
          </a:p>
          <a:p>
            <a:endParaRPr lang="en-US" altLang="zh-CN" dirty="0"/>
          </a:p>
          <a:p>
            <a:pPr marL="0" indent="0">
              <a:buNone/>
            </a:pPr>
            <a:endParaRPr lang="zh-CN" altLang="en-US" dirty="0"/>
          </a:p>
        </p:txBody>
      </p:sp>
      <p:sp>
        <p:nvSpPr>
          <p:cNvPr id="3" name="日期占位符 2">
            <a:extLst>
              <a:ext uri="{FF2B5EF4-FFF2-40B4-BE49-F238E27FC236}">
                <a16:creationId xmlns="" xmlns:a16="http://schemas.microsoft.com/office/drawing/2014/main" id="{E675C941-7E42-4D64-982F-D8FD485BFD88}"/>
              </a:ext>
            </a:extLst>
          </p:cNvPr>
          <p:cNvSpPr>
            <a:spLocks noGrp="1"/>
          </p:cNvSpPr>
          <p:nvPr>
            <p:ph type="dt" sz="half" idx="14"/>
          </p:nvPr>
        </p:nvSpPr>
        <p:spPr/>
        <p:txBody>
          <a:bodyPr/>
          <a:lstStyle/>
          <a:p>
            <a:fld id="{44643B27-0F35-4AC5-A9AD-B13FDAF53AE8}" type="datetime1">
              <a:rPr lang="de-DE" smtClean="0"/>
              <a:pPr/>
              <a:t>21.07.2019</a:t>
            </a:fld>
            <a:endParaRPr lang="de-DE" dirty="0"/>
          </a:p>
        </p:txBody>
      </p:sp>
      <p:sp>
        <p:nvSpPr>
          <p:cNvPr id="4" name="灯片编号占位符 3">
            <a:extLst>
              <a:ext uri="{FF2B5EF4-FFF2-40B4-BE49-F238E27FC236}">
                <a16:creationId xmlns="" xmlns:a16="http://schemas.microsoft.com/office/drawing/2014/main" id="{8AA16A6A-2357-4FB8-9C88-03FF1B7D9F4B}"/>
              </a:ext>
            </a:extLst>
          </p:cNvPr>
          <p:cNvSpPr>
            <a:spLocks noGrp="1"/>
          </p:cNvSpPr>
          <p:nvPr>
            <p:ph type="sldNum" sz="quarter" idx="15"/>
          </p:nvPr>
        </p:nvSpPr>
        <p:spPr/>
        <p:txBody>
          <a:bodyPr/>
          <a:lstStyle/>
          <a:p>
            <a:fld id="{0759437E-DD65-47AE-A718-65B9481C0A9E}" type="slidenum">
              <a:rPr lang="de-DE" smtClean="0"/>
              <a:pPr/>
              <a:t>9</a:t>
            </a:fld>
            <a:endParaRPr lang="de-DE" dirty="0"/>
          </a:p>
        </p:txBody>
      </p:sp>
      <p:sp>
        <p:nvSpPr>
          <p:cNvPr id="5" name="页脚占位符 4">
            <a:extLst>
              <a:ext uri="{FF2B5EF4-FFF2-40B4-BE49-F238E27FC236}">
                <a16:creationId xmlns="" xmlns:a16="http://schemas.microsoft.com/office/drawing/2014/main" id="{5CCEC0E5-0781-4DAC-BBE2-CD282883581C}"/>
              </a:ext>
            </a:extLst>
          </p:cNvPr>
          <p:cNvSpPr>
            <a:spLocks noGrp="1"/>
          </p:cNvSpPr>
          <p:nvPr>
            <p:ph type="ftr" sz="quarter" idx="16"/>
          </p:nvPr>
        </p:nvSpPr>
        <p:spPr/>
        <p:txBody>
          <a:bodyPr/>
          <a:lstStyle/>
          <a:p>
            <a:endParaRPr lang="de-DE"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723" y="1412776"/>
            <a:ext cx="7705725" cy="501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1592038"/>
      </p:ext>
    </p:extLst>
  </p:cSld>
  <p:clrMapOvr>
    <a:masterClrMapping/>
  </p:clrMapOvr>
  <p:timing>
    <p:tnLst>
      <p:par>
        <p:cTn id="1" dur="indefinite" restart="never" nodeType="tmRoot"/>
      </p:par>
    </p:tnLst>
  </p:timing>
</p:sld>
</file>

<file path=ppt/theme/theme1.xml><?xml version="1.0" encoding="utf-8"?>
<a:theme xmlns:a="http://schemas.openxmlformats.org/drawingml/2006/main" name="Titelfolienmaster">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FAU">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haltsseite">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FAU">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721</TotalTime>
  <Words>1216</Words>
  <Application>Microsoft Office PowerPoint</Application>
  <PresentationFormat>On-screen Show (4:3)</PresentationFormat>
  <Paragraphs>273</Paragraphs>
  <Slides>39</Slides>
  <Notes>8</Notes>
  <HiddenSlides>0</HiddenSlides>
  <MMClips>0</MMClips>
  <ScaleCrop>false</ScaleCrop>
  <HeadingPairs>
    <vt:vector size="4" baseType="variant">
      <vt:variant>
        <vt:lpstr>Theme</vt:lpstr>
      </vt:variant>
      <vt:variant>
        <vt:i4>2</vt:i4>
      </vt:variant>
      <vt:variant>
        <vt:lpstr>Slide Titles</vt:lpstr>
      </vt:variant>
      <vt:variant>
        <vt:i4>39</vt:i4>
      </vt:variant>
    </vt:vector>
  </HeadingPairs>
  <TitlesOfParts>
    <vt:vector size="41" baseType="lpstr">
      <vt:lpstr>Titelfolienmaster</vt:lpstr>
      <vt:lpstr>Inhaltsseite</vt:lpstr>
      <vt:lpstr>Mitobunny  -A game to annotate Mitotic Cells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Attention U-Net: Learning Where to Look for the Pancreas</dc:title>
  <dc:creator>Claud Gu</dc:creator>
  <cp:lastModifiedBy>Windows User</cp:lastModifiedBy>
  <cp:revision>69</cp:revision>
  <dcterms:created xsi:type="dcterms:W3CDTF">2019-05-19T20:50:21Z</dcterms:created>
  <dcterms:modified xsi:type="dcterms:W3CDTF">2019-07-21T06:39:52Z</dcterms:modified>
</cp:coreProperties>
</file>